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147481073" r:id="rId2"/>
    <p:sldId id="2147481375" r:id="rId3"/>
    <p:sldId id="2147481358" r:id="rId4"/>
    <p:sldId id="2147481376" r:id="rId5"/>
    <p:sldId id="2147481388" r:id="rId6"/>
    <p:sldId id="2147481360" r:id="rId7"/>
    <p:sldId id="2147481377" r:id="rId8"/>
    <p:sldId id="2147481365" r:id="rId9"/>
    <p:sldId id="2147481378" r:id="rId10"/>
    <p:sldId id="2147481362" r:id="rId11"/>
    <p:sldId id="2147481379" r:id="rId12"/>
    <p:sldId id="2147481363" r:id="rId13"/>
    <p:sldId id="2147481380" r:id="rId14"/>
    <p:sldId id="2147481374" r:id="rId15"/>
    <p:sldId id="2147481381" r:id="rId16"/>
    <p:sldId id="2147481369" r:id="rId17"/>
    <p:sldId id="2147481382" r:id="rId18"/>
    <p:sldId id="2147481386" r:id="rId19"/>
    <p:sldId id="2147481383" r:id="rId20"/>
    <p:sldId id="2147481387" r:id="rId21"/>
    <p:sldId id="2147481384" r:id="rId22"/>
    <p:sldId id="2147481372" r:id="rId23"/>
    <p:sldId id="2147481385" r:id="rId24"/>
    <p:sldId id="2147481373" r:id="rId25"/>
    <p:sldId id="214748135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5B768C-AD59-4B67-A5DC-308BE967B6D1}">
          <p14:sldIdLst>
            <p14:sldId id="2147481073"/>
            <p14:sldId id="2147481375"/>
            <p14:sldId id="2147481358"/>
            <p14:sldId id="2147481376"/>
            <p14:sldId id="2147481388"/>
            <p14:sldId id="2147481360"/>
            <p14:sldId id="2147481377"/>
            <p14:sldId id="2147481365"/>
            <p14:sldId id="2147481378"/>
            <p14:sldId id="2147481362"/>
            <p14:sldId id="2147481379"/>
            <p14:sldId id="2147481363"/>
            <p14:sldId id="2147481380"/>
            <p14:sldId id="2147481374"/>
            <p14:sldId id="2147481381"/>
            <p14:sldId id="2147481369"/>
            <p14:sldId id="2147481382"/>
            <p14:sldId id="2147481386"/>
            <p14:sldId id="2147481383"/>
            <p14:sldId id="2147481387"/>
            <p14:sldId id="2147481384"/>
            <p14:sldId id="2147481372"/>
            <p14:sldId id="2147481385"/>
            <p14:sldId id="2147481373"/>
            <p14:sldId id="2147481355"/>
          </p14:sldIdLst>
        </p14:section>
        <p14:section name="Closing" id="{F5E91CF4-9BB2-4AFF-A309-A254A12F869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73A3D1B-4C5D-C495-C5ED-3CC39AF2CEFB}" name="Daniel Labbe" initials="" userId="S::dalabbe@microsoft.com::00a54c92-6c33-42f0-9fae-6858286375d4" providerId="AD"/>
  <p188:author id="{B0371C7B-ED46-A839-19AC-28788B0A9B33}" name="Riccardo Chiodaroli" initials="" userId="S::ricchi@microsoft.com::558e61f5-bfbc-4836-b945-78563b508dcc" providerId="AD"/>
  <p188:author id="{E41B62CD-F8BE-CBF5-D429-CBBD17314869}" name="Samer El Housseini" initials="SE" userId="S::selhousseini@microsoft.com::7e720380-2366-499e-aea3-f98537fbe1c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32A7AB-6326-4948-9420-6240F8D6BF47}" v="934" dt="2025-07-01T06:53:40.9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36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er El Housseini" userId="7e720380-2366-499e-aea3-f98537fbe1c2" providerId="ADAL" clId="{A532A7AB-6326-4948-9420-6240F8D6BF47}"/>
    <pc:docChg chg="undo redo custSel addSld delSld modSld sldOrd modSection">
      <pc:chgData name="Samer El Housseini" userId="7e720380-2366-499e-aea3-f98537fbe1c2" providerId="ADAL" clId="{A532A7AB-6326-4948-9420-6240F8D6BF47}" dt="2025-07-01T06:53:40.934" v="5874" actId="1076"/>
      <pc:docMkLst>
        <pc:docMk/>
      </pc:docMkLst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1030356896" sldId="256"/>
        </pc:sldMkLst>
      </pc:sldChg>
      <pc:sldChg chg="modSp mod">
        <pc:chgData name="Samer El Housseini" userId="7e720380-2366-499e-aea3-f98537fbe1c2" providerId="ADAL" clId="{A532A7AB-6326-4948-9420-6240F8D6BF47}" dt="2025-06-10T12:30:46.149" v="343" actId="20577"/>
        <pc:sldMkLst>
          <pc:docMk/>
          <pc:sldMk cId="1006366077" sldId="2147481073"/>
        </pc:sldMkLst>
        <pc:spChg chg="mod">
          <ac:chgData name="Samer El Housseini" userId="7e720380-2366-499e-aea3-f98537fbe1c2" providerId="ADAL" clId="{A532A7AB-6326-4948-9420-6240F8D6BF47}" dt="2025-06-02T11:26:27.878" v="31" actId="20577"/>
          <ac:spMkLst>
            <pc:docMk/>
            <pc:sldMk cId="1006366077" sldId="2147481073"/>
            <ac:spMk id="2" creationId="{60B11F96-E620-613F-1C3A-00DFB861026B}"/>
          </ac:spMkLst>
        </pc:spChg>
        <pc:spChg chg="mod">
          <ac:chgData name="Samer El Housseini" userId="7e720380-2366-499e-aea3-f98537fbe1c2" providerId="ADAL" clId="{A532A7AB-6326-4948-9420-6240F8D6BF47}" dt="2025-06-10T12:30:46.149" v="343" actId="20577"/>
          <ac:spMkLst>
            <pc:docMk/>
            <pc:sldMk cId="1006366077" sldId="2147481073"/>
            <ac:spMk id="3" creationId="{B6D24B3C-9B02-667F-B578-8B4276F7982D}"/>
          </ac:spMkLst>
        </pc:spChg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4249560775" sldId="2147481075"/>
        </pc:sldMkLst>
      </pc:sldChg>
      <pc:sldChg chg="del">
        <pc:chgData name="Samer El Housseini" userId="7e720380-2366-499e-aea3-f98537fbe1c2" providerId="ADAL" clId="{A532A7AB-6326-4948-9420-6240F8D6BF47}" dt="2025-06-10T12:30:51.925" v="344" actId="47"/>
        <pc:sldMkLst>
          <pc:docMk/>
          <pc:sldMk cId="1886574399" sldId="2147481076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449687035" sldId="2147481077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1753045490" sldId="2147481078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2253147685" sldId="2147481079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2430296369" sldId="2147481080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2827791517" sldId="2147481081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457455415" sldId="2147481082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3896801621" sldId="2147481083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3802333494" sldId="2147481084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3568490903" sldId="2147481085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1064364506" sldId="2147481086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512164906" sldId="2147481087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2593839979" sldId="2147481088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878751569" sldId="2147481089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4049185342" sldId="2147481090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227264782" sldId="2147481091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2816186068" sldId="2147481092"/>
        </pc:sldMkLst>
      </pc:sldChg>
      <pc:sldChg chg="del">
        <pc:chgData name="Samer El Housseini" userId="7e720380-2366-499e-aea3-f98537fbe1c2" providerId="ADAL" clId="{A532A7AB-6326-4948-9420-6240F8D6BF47}" dt="2025-06-10T12:30:54.193" v="345" actId="47"/>
        <pc:sldMkLst>
          <pc:docMk/>
          <pc:sldMk cId="2746585109" sldId="2147481093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2798361060" sldId="2147481094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4046200851" sldId="2147481095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2260044546" sldId="2147481096"/>
        </pc:sldMkLst>
      </pc:sldChg>
      <pc:sldChg chg="del">
        <pc:chgData name="Samer El Housseini" userId="7e720380-2366-499e-aea3-f98537fbe1c2" providerId="ADAL" clId="{A532A7AB-6326-4948-9420-6240F8D6BF47}" dt="2025-06-02T11:26:45.300" v="35" actId="47"/>
        <pc:sldMkLst>
          <pc:docMk/>
          <pc:sldMk cId="2642567096" sldId="2147481097"/>
        </pc:sldMkLst>
      </pc:sldChg>
      <pc:sldChg chg="del">
        <pc:chgData name="Samer El Housseini" userId="7e720380-2366-499e-aea3-f98537fbe1c2" providerId="ADAL" clId="{A532A7AB-6326-4948-9420-6240F8D6BF47}" dt="2025-06-13T07:49:01.982" v="1260" actId="2696"/>
        <pc:sldMkLst>
          <pc:docMk/>
          <pc:sldMk cId="3148791910" sldId="2147481354"/>
        </pc:sldMkLst>
      </pc:sldChg>
      <pc:sldChg chg="add del">
        <pc:chgData name="Samer El Housseini" userId="7e720380-2366-499e-aea3-f98537fbe1c2" providerId="ADAL" clId="{A532A7AB-6326-4948-9420-6240F8D6BF47}" dt="2025-06-18T09:48:15.093" v="2168" actId="47"/>
        <pc:sldMkLst>
          <pc:docMk/>
          <pc:sldMk cId="3694022946" sldId="2147481354"/>
        </pc:sldMkLst>
      </pc:sldChg>
      <pc:sldChg chg="del">
        <pc:chgData name="Samer El Housseini" userId="7e720380-2366-499e-aea3-f98537fbe1c2" providerId="ADAL" clId="{A532A7AB-6326-4948-9420-6240F8D6BF47}" dt="2025-06-13T07:49:01.982" v="1260" actId="2696"/>
        <pc:sldMkLst>
          <pc:docMk/>
          <pc:sldMk cId="1337767990" sldId="2147481355"/>
        </pc:sldMkLst>
      </pc:sldChg>
      <pc:sldChg chg="add">
        <pc:chgData name="Samer El Housseini" userId="7e720380-2366-499e-aea3-f98537fbe1c2" providerId="ADAL" clId="{A532A7AB-6326-4948-9420-6240F8D6BF47}" dt="2025-06-13T07:49:03.538" v="1261"/>
        <pc:sldMkLst>
          <pc:docMk/>
          <pc:sldMk cId="3326000624" sldId="2147481355"/>
        </pc:sldMkLst>
      </pc:sldChg>
      <pc:sldChg chg="addSp delSp modSp new del mod ord setBg modAnim">
        <pc:chgData name="Samer El Housseini" userId="7e720380-2366-499e-aea3-f98537fbe1c2" providerId="ADAL" clId="{A532A7AB-6326-4948-9420-6240F8D6BF47}" dt="2025-06-18T08:20:09.909" v="2026" actId="47"/>
        <pc:sldMkLst>
          <pc:docMk/>
          <pc:sldMk cId="3931335766" sldId="2147481356"/>
        </pc:sldMkLst>
      </pc:sldChg>
      <pc:sldChg chg="addSp delSp modSp add del mod modAnim">
        <pc:chgData name="Samer El Housseini" userId="7e720380-2366-499e-aea3-f98537fbe1c2" providerId="ADAL" clId="{A532A7AB-6326-4948-9420-6240F8D6BF47}" dt="2025-06-18T08:20:26.513" v="2028" actId="47"/>
        <pc:sldMkLst>
          <pc:docMk/>
          <pc:sldMk cId="2509222447" sldId="2147481357"/>
        </pc:sldMkLst>
      </pc:sldChg>
      <pc:sldChg chg="add del">
        <pc:chgData name="Samer El Housseini" userId="7e720380-2366-499e-aea3-f98537fbe1c2" providerId="ADAL" clId="{A532A7AB-6326-4948-9420-6240F8D6BF47}" dt="2025-06-13T06:06:35.555" v="395" actId="47"/>
        <pc:sldMkLst>
          <pc:docMk/>
          <pc:sldMk cId="196572746" sldId="2147481358"/>
        </pc:sldMkLst>
      </pc:sldChg>
      <pc:sldChg chg="addSp delSp modSp add mod modTransition delAnim modAnim">
        <pc:chgData name="Samer El Housseini" userId="7e720380-2366-499e-aea3-f98537fbe1c2" providerId="ADAL" clId="{A532A7AB-6326-4948-9420-6240F8D6BF47}" dt="2025-06-18T07:14:57.557" v="1569"/>
        <pc:sldMkLst>
          <pc:docMk/>
          <pc:sldMk cId="797334727" sldId="2147481358"/>
        </pc:sldMkLst>
        <pc:spChg chg="mod ord">
          <ac:chgData name="Samer El Housseini" userId="7e720380-2366-499e-aea3-f98537fbe1c2" providerId="ADAL" clId="{A532A7AB-6326-4948-9420-6240F8D6BF47}" dt="2025-06-13T06:27:25.698" v="671" actId="1036"/>
          <ac:spMkLst>
            <pc:docMk/>
            <pc:sldMk cId="797334727" sldId="2147481358"/>
            <ac:spMk id="3" creationId="{E46CDC01-21AF-FA21-CC41-65A37E7822BB}"/>
          </ac:spMkLst>
        </pc:spChg>
        <pc:spChg chg="mod">
          <ac:chgData name="Samer El Housseini" userId="7e720380-2366-499e-aea3-f98537fbe1c2" providerId="ADAL" clId="{A532A7AB-6326-4948-9420-6240F8D6BF47}" dt="2025-06-13T06:27:25.698" v="671" actId="1036"/>
          <ac:spMkLst>
            <pc:docMk/>
            <pc:sldMk cId="797334727" sldId="2147481358"/>
            <ac:spMk id="4" creationId="{7ABF2634-D333-DEA6-6703-7F89EFF7152A}"/>
          </ac:spMkLst>
        </pc:spChg>
        <pc:spChg chg="mod">
          <ac:chgData name="Samer El Housseini" userId="7e720380-2366-499e-aea3-f98537fbe1c2" providerId="ADAL" clId="{A532A7AB-6326-4948-9420-6240F8D6BF47}" dt="2025-06-13T06:27:25.698" v="671" actId="1036"/>
          <ac:spMkLst>
            <pc:docMk/>
            <pc:sldMk cId="797334727" sldId="2147481358"/>
            <ac:spMk id="6" creationId="{FDB0E108-6098-A1DB-CE65-397DF167A348}"/>
          </ac:spMkLst>
        </pc:spChg>
        <pc:spChg chg="mod">
          <ac:chgData name="Samer El Housseini" userId="7e720380-2366-499e-aea3-f98537fbe1c2" providerId="ADAL" clId="{A532A7AB-6326-4948-9420-6240F8D6BF47}" dt="2025-06-13T06:27:25.698" v="671" actId="1036"/>
          <ac:spMkLst>
            <pc:docMk/>
            <pc:sldMk cId="797334727" sldId="2147481358"/>
            <ac:spMk id="9" creationId="{73D954ED-CEA4-2E09-5B19-EC9A25107F43}"/>
          </ac:spMkLst>
        </pc:spChg>
        <pc:spChg chg="mod">
          <ac:chgData name="Samer El Housseini" userId="7e720380-2366-499e-aea3-f98537fbe1c2" providerId="ADAL" clId="{A532A7AB-6326-4948-9420-6240F8D6BF47}" dt="2025-06-13T06:27:25.698" v="671" actId="1036"/>
          <ac:spMkLst>
            <pc:docMk/>
            <pc:sldMk cId="797334727" sldId="2147481358"/>
            <ac:spMk id="10" creationId="{0F2715B3-1BE9-87C7-207B-8AABCE52CE57}"/>
          </ac:spMkLst>
        </pc:spChg>
        <pc:spChg chg="mod">
          <ac:chgData name="Samer El Housseini" userId="7e720380-2366-499e-aea3-f98537fbe1c2" providerId="ADAL" clId="{A532A7AB-6326-4948-9420-6240F8D6BF47}" dt="2025-06-13T06:36:06.164" v="816" actId="20577"/>
          <ac:spMkLst>
            <pc:docMk/>
            <pc:sldMk cId="797334727" sldId="2147481358"/>
            <ac:spMk id="12" creationId="{05601B36-97EF-3E16-2F9E-1BDB1F077DD1}"/>
          </ac:spMkLst>
        </pc:spChg>
        <pc:spChg chg="add mod">
          <ac:chgData name="Samer El Housseini" userId="7e720380-2366-499e-aea3-f98537fbe1c2" providerId="ADAL" clId="{A532A7AB-6326-4948-9420-6240F8D6BF47}" dt="2025-06-18T07:14:57.557" v="1569"/>
          <ac:spMkLst>
            <pc:docMk/>
            <pc:sldMk cId="797334727" sldId="2147481358"/>
            <ac:spMk id="14" creationId="{8982495E-E25F-EA09-2BB9-59913B649DE5}"/>
          </ac:spMkLst>
        </pc:spChg>
        <pc:spChg chg="mod ord">
          <ac:chgData name="Samer El Housseini" userId="7e720380-2366-499e-aea3-f98537fbe1c2" providerId="ADAL" clId="{A532A7AB-6326-4948-9420-6240F8D6BF47}" dt="2025-06-13T06:27:25.698" v="671" actId="1036"/>
          <ac:spMkLst>
            <pc:docMk/>
            <pc:sldMk cId="797334727" sldId="2147481358"/>
            <ac:spMk id="15" creationId="{132AEAA3-5197-6357-5E1C-76355AF0E3FF}"/>
          </ac:spMkLst>
        </pc:spChg>
        <pc:spChg chg="mod">
          <ac:chgData name="Samer El Housseini" userId="7e720380-2366-499e-aea3-f98537fbe1c2" providerId="ADAL" clId="{A532A7AB-6326-4948-9420-6240F8D6BF47}" dt="2025-06-13T06:27:25.698" v="671" actId="1036"/>
          <ac:spMkLst>
            <pc:docMk/>
            <pc:sldMk cId="797334727" sldId="2147481358"/>
            <ac:spMk id="20" creationId="{396E3383-5FAD-F884-C91F-F618A725E4EE}"/>
          </ac:spMkLst>
        </pc:spChg>
        <pc:spChg chg="add mod">
          <ac:chgData name="Samer El Housseini" userId="7e720380-2366-499e-aea3-f98537fbe1c2" providerId="ADAL" clId="{A532A7AB-6326-4948-9420-6240F8D6BF47}" dt="2025-06-13T06:27:25.698" v="671" actId="1036"/>
          <ac:spMkLst>
            <pc:docMk/>
            <pc:sldMk cId="797334727" sldId="2147481358"/>
            <ac:spMk id="28" creationId="{4412964E-B757-52C0-F0B1-04230BEEF7C3}"/>
          </ac:spMkLst>
        </pc:spChg>
        <pc:spChg chg="add mod">
          <ac:chgData name="Samer El Housseini" userId="7e720380-2366-499e-aea3-f98537fbe1c2" providerId="ADAL" clId="{A532A7AB-6326-4948-9420-6240F8D6BF47}" dt="2025-06-13T06:34:15.155" v="688" actId="20577"/>
          <ac:spMkLst>
            <pc:docMk/>
            <pc:sldMk cId="797334727" sldId="2147481358"/>
            <ac:spMk id="29" creationId="{9E03348B-4092-F4FB-68F6-88D2C3C36AA2}"/>
          </ac:spMkLst>
        </pc:spChg>
        <pc:grpChg chg="add mod">
          <ac:chgData name="Samer El Housseini" userId="7e720380-2366-499e-aea3-f98537fbe1c2" providerId="ADAL" clId="{A532A7AB-6326-4948-9420-6240F8D6BF47}" dt="2025-06-13T06:13:09.593" v="470" actId="1035"/>
          <ac:grpSpMkLst>
            <pc:docMk/>
            <pc:sldMk cId="797334727" sldId="2147481358"/>
            <ac:grpSpMk id="2" creationId="{34E22067-CDFF-D131-9B80-44C35B7E6D77}"/>
          </ac:grpSpMkLst>
        </pc:grpChg>
        <pc:grpChg chg="mod">
          <ac:chgData name="Samer El Housseini" userId="7e720380-2366-499e-aea3-f98537fbe1c2" providerId="ADAL" clId="{A532A7AB-6326-4948-9420-6240F8D6BF47}" dt="2025-06-13T06:24:58.988" v="530" actId="166"/>
          <ac:grpSpMkLst>
            <pc:docMk/>
            <pc:sldMk cId="797334727" sldId="2147481358"/>
            <ac:grpSpMk id="8" creationId="{F4408D64-BEDE-D551-B376-E5D97ED10B27}"/>
          </ac:grpSpMkLst>
        </pc:grpChg>
        <pc:grpChg chg="add mod">
          <ac:chgData name="Samer El Housseini" userId="7e720380-2366-499e-aea3-f98537fbe1c2" providerId="ADAL" clId="{A532A7AB-6326-4948-9420-6240F8D6BF47}" dt="2025-06-13T06:24:53.652" v="529" actId="166"/>
          <ac:grpSpMkLst>
            <pc:docMk/>
            <pc:sldMk cId="797334727" sldId="2147481358"/>
            <ac:grpSpMk id="21" creationId="{2AB0D55D-B8B2-AEA2-3961-F48C7D6CB201}"/>
          </ac:grpSpMkLst>
        </pc:grpChg>
        <pc:picChg chg="mod">
          <ac:chgData name="Samer El Housseini" userId="7e720380-2366-499e-aea3-f98537fbe1c2" providerId="ADAL" clId="{A532A7AB-6326-4948-9420-6240F8D6BF47}" dt="2025-06-13T06:07:00.109" v="401" actId="1076"/>
          <ac:picMkLst>
            <pc:docMk/>
            <pc:sldMk cId="797334727" sldId="2147481358"/>
            <ac:picMk id="11" creationId="{6F1F7977-6CE0-3D43-0149-0153455F3069}"/>
          </ac:picMkLst>
        </pc:picChg>
        <pc:picChg chg="add mod">
          <ac:chgData name="Samer El Housseini" userId="7e720380-2366-499e-aea3-f98537fbe1c2" providerId="ADAL" clId="{A532A7AB-6326-4948-9420-6240F8D6BF47}" dt="2025-06-18T06:43:10.600" v="1434"/>
          <ac:picMkLst>
            <pc:docMk/>
            <pc:sldMk cId="797334727" sldId="2147481358"/>
            <ac:picMk id="13" creationId="{163660A4-A6EC-FE7D-66A0-D3A134749E02}"/>
          </ac:picMkLst>
        </pc:picChg>
        <pc:picChg chg="add mod">
          <ac:chgData name="Samer El Housseini" userId="7e720380-2366-499e-aea3-f98537fbe1c2" providerId="ADAL" clId="{A532A7AB-6326-4948-9420-6240F8D6BF47}" dt="2025-06-13T06:13:09.593" v="470" actId="1035"/>
          <ac:picMkLst>
            <pc:docMk/>
            <pc:sldMk cId="797334727" sldId="2147481358"/>
            <ac:picMk id="1028" creationId="{6DC530FB-7BEE-BD42-2496-86C2CA85E600}"/>
          </ac:picMkLst>
        </pc:picChg>
        <pc:cxnChg chg="add mod">
          <ac:chgData name="Samer El Housseini" userId="7e720380-2366-499e-aea3-f98537fbe1c2" providerId="ADAL" clId="{A532A7AB-6326-4948-9420-6240F8D6BF47}" dt="2025-06-13T06:14:40.223" v="479" actId="14100"/>
          <ac:cxnSpMkLst>
            <pc:docMk/>
            <pc:sldMk cId="797334727" sldId="2147481358"/>
            <ac:cxnSpMk id="26" creationId="{9BB5212D-773F-798E-206C-C1294996D0F5}"/>
          </ac:cxnSpMkLst>
        </pc:cxnChg>
      </pc:sldChg>
      <pc:sldChg chg="modSp new del mod">
        <pc:chgData name="Samer El Housseini" userId="7e720380-2366-499e-aea3-f98537fbe1c2" providerId="ADAL" clId="{A532A7AB-6326-4948-9420-6240F8D6BF47}" dt="2025-06-18T08:20:09.909" v="2026" actId="47"/>
        <pc:sldMkLst>
          <pc:docMk/>
          <pc:sldMk cId="969599302" sldId="2147481359"/>
        </pc:sldMkLst>
      </pc:sldChg>
      <pc:sldChg chg="addSp delSp modSp add mod ord modAnim">
        <pc:chgData name="Samer El Housseini" userId="7e720380-2366-499e-aea3-f98537fbe1c2" providerId="ADAL" clId="{A532A7AB-6326-4948-9420-6240F8D6BF47}" dt="2025-06-21T11:41:34.797" v="2764"/>
        <pc:sldMkLst>
          <pc:docMk/>
          <pc:sldMk cId="318863304" sldId="2147481360"/>
        </pc:sldMkLst>
        <pc:spChg chg="add mod">
          <ac:chgData name="Samer El Housseini" userId="7e720380-2366-499e-aea3-f98537fbe1c2" providerId="ADAL" clId="{A532A7AB-6326-4948-9420-6240F8D6BF47}" dt="2025-06-13T06:36:59.178" v="856" actId="1076"/>
          <ac:spMkLst>
            <pc:docMk/>
            <pc:sldMk cId="318863304" sldId="2147481360"/>
            <ac:spMk id="5" creationId="{6119E5DF-2DE4-C353-C7B8-BD4CFA6914AC}"/>
          </ac:spMkLst>
        </pc:spChg>
        <pc:spChg chg="mod">
          <ac:chgData name="Samer El Housseini" userId="7e720380-2366-499e-aea3-f98537fbe1c2" providerId="ADAL" clId="{A532A7AB-6326-4948-9420-6240F8D6BF47}" dt="2025-06-13T06:37:03.034" v="857" actId="14100"/>
          <ac:spMkLst>
            <pc:docMk/>
            <pc:sldMk cId="318863304" sldId="2147481360"/>
            <ac:spMk id="6" creationId="{DD7DE37F-1670-C038-F6BA-C47ACC68638D}"/>
          </ac:spMkLst>
        </pc:spChg>
        <pc:spChg chg="add mod">
          <ac:chgData name="Samer El Housseini" userId="7e720380-2366-499e-aea3-f98537fbe1c2" providerId="ADAL" clId="{A532A7AB-6326-4948-9420-6240F8D6BF47}" dt="2025-06-19T06:54:41.181" v="2321" actId="113"/>
          <ac:spMkLst>
            <pc:docMk/>
            <pc:sldMk cId="318863304" sldId="2147481360"/>
            <ac:spMk id="7" creationId="{067651AB-BC64-47AE-04C7-B2BD2F8CB5F0}"/>
          </ac:spMkLst>
        </pc:spChg>
        <pc:spChg chg="mod ord">
          <ac:chgData name="Samer El Housseini" userId="7e720380-2366-499e-aea3-f98537fbe1c2" providerId="ADAL" clId="{A532A7AB-6326-4948-9420-6240F8D6BF47}" dt="2025-06-13T07:07:22.160" v="921" actId="166"/>
          <ac:spMkLst>
            <pc:docMk/>
            <pc:sldMk cId="318863304" sldId="2147481360"/>
            <ac:spMk id="9" creationId="{1F71BACC-A0FE-3265-585B-3D132EC9396D}"/>
          </ac:spMkLst>
        </pc:spChg>
        <pc:spChg chg="mod ord">
          <ac:chgData name="Samer El Housseini" userId="7e720380-2366-499e-aea3-f98537fbe1c2" providerId="ADAL" clId="{A532A7AB-6326-4948-9420-6240F8D6BF47}" dt="2025-06-13T07:07:22.160" v="921" actId="166"/>
          <ac:spMkLst>
            <pc:docMk/>
            <pc:sldMk cId="318863304" sldId="2147481360"/>
            <ac:spMk id="10" creationId="{2A38EF6C-E907-A739-2034-2F772B4EB79B}"/>
          </ac:spMkLst>
        </pc:spChg>
        <pc:spChg chg="mod">
          <ac:chgData name="Samer El Housseini" userId="7e720380-2366-499e-aea3-f98537fbe1c2" providerId="ADAL" clId="{A532A7AB-6326-4948-9420-6240F8D6BF47}" dt="2025-06-13T07:07:15.538" v="919" actId="1036"/>
          <ac:spMkLst>
            <pc:docMk/>
            <pc:sldMk cId="318863304" sldId="2147481360"/>
            <ac:spMk id="12" creationId="{8E977A0C-4A9B-E86C-CB20-38FFE0EAF059}"/>
          </ac:spMkLst>
        </pc:spChg>
        <pc:spChg chg="add mod">
          <ac:chgData name="Samer El Housseini" userId="7e720380-2366-499e-aea3-f98537fbe1c2" providerId="ADAL" clId="{A532A7AB-6326-4948-9420-6240F8D6BF47}" dt="2025-06-18T07:16:57.318" v="1607" actId="1076"/>
          <ac:spMkLst>
            <pc:docMk/>
            <pc:sldMk cId="318863304" sldId="2147481360"/>
            <ac:spMk id="13" creationId="{0ECFBDA0-2FD6-5DE4-444C-BE64043D41BA}"/>
          </ac:spMkLst>
        </pc:spChg>
        <pc:spChg chg="add mod">
          <ac:chgData name="Samer El Housseini" userId="7e720380-2366-499e-aea3-f98537fbe1c2" providerId="ADAL" clId="{A532A7AB-6326-4948-9420-6240F8D6BF47}" dt="2025-06-13T07:06:27.102" v="904" actId="1037"/>
          <ac:spMkLst>
            <pc:docMk/>
            <pc:sldMk cId="318863304" sldId="2147481360"/>
            <ac:spMk id="16" creationId="{010E047F-8F61-F503-8B9B-063848123A2E}"/>
          </ac:spMkLst>
        </pc:spChg>
        <pc:spChg chg="add mod">
          <ac:chgData name="Samer El Housseini" userId="7e720380-2366-499e-aea3-f98537fbe1c2" providerId="ADAL" clId="{A532A7AB-6326-4948-9420-6240F8D6BF47}" dt="2025-06-13T06:37:35.001" v="872" actId="1076"/>
          <ac:spMkLst>
            <pc:docMk/>
            <pc:sldMk cId="318863304" sldId="2147481360"/>
            <ac:spMk id="17" creationId="{2278F7D4-6BE8-30BF-D8DE-A3FA9D1B5E0A}"/>
          </ac:spMkLst>
        </pc:spChg>
        <pc:spChg chg="mod">
          <ac:chgData name="Samer El Housseini" userId="7e720380-2366-499e-aea3-f98537fbe1c2" providerId="ADAL" clId="{A532A7AB-6326-4948-9420-6240F8D6BF47}" dt="2025-06-13T06:37:35.001" v="872" actId="1076"/>
          <ac:spMkLst>
            <pc:docMk/>
            <pc:sldMk cId="318863304" sldId="2147481360"/>
            <ac:spMk id="19" creationId="{E54F64A4-B768-1D6B-1E81-A6506E176DC7}"/>
          </ac:spMkLst>
        </pc:spChg>
        <pc:spChg chg="mod">
          <ac:chgData name="Samer El Housseini" userId="7e720380-2366-499e-aea3-f98537fbe1c2" providerId="ADAL" clId="{A532A7AB-6326-4948-9420-6240F8D6BF47}" dt="2025-06-13T06:37:35.001" v="872" actId="1076"/>
          <ac:spMkLst>
            <pc:docMk/>
            <pc:sldMk cId="318863304" sldId="2147481360"/>
            <ac:spMk id="22" creationId="{D4270BAC-ABF0-79E4-D07E-102D1DDDCF73}"/>
          </ac:spMkLst>
        </pc:spChg>
        <pc:spChg chg="mod">
          <ac:chgData name="Samer El Housseini" userId="7e720380-2366-499e-aea3-f98537fbe1c2" providerId="ADAL" clId="{A532A7AB-6326-4948-9420-6240F8D6BF47}" dt="2025-06-13T06:37:35.001" v="872" actId="1076"/>
          <ac:spMkLst>
            <pc:docMk/>
            <pc:sldMk cId="318863304" sldId="2147481360"/>
            <ac:spMk id="24" creationId="{35D6A1C5-1F25-FD05-01C3-7D153A97A2E8}"/>
          </ac:spMkLst>
        </pc:spChg>
        <pc:spChg chg="add mod">
          <ac:chgData name="Samer El Housseini" userId="7e720380-2366-499e-aea3-f98537fbe1c2" providerId="ADAL" clId="{A532A7AB-6326-4948-9420-6240F8D6BF47}" dt="2025-06-18T07:16:53.027" v="1606" actId="404"/>
          <ac:spMkLst>
            <pc:docMk/>
            <pc:sldMk cId="318863304" sldId="2147481360"/>
            <ac:spMk id="25" creationId="{C8A022B6-7A93-0617-DF37-2AD212A4F2C4}"/>
          </ac:spMkLst>
        </pc:spChg>
        <pc:spChg chg="mod">
          <ac:chgData name="Samer El Housseini" userId="7e720380-2366-499e-aea3-f98537fbe1c2" providerId="ADAL" clId="{A532A7AB-6326-4948-9420-6240F8D6BF47}" dt="2025-06-13T06:35:40.230" v="801" actId="1038"/>
          <ac:spMkLst>
            <pc:docMk/>
            <pc:sldMk cId="318863304" sldId="2147481360"/>
            <ac:spMk id="28" creationId="{8A678BDC-047F-2867-B08F-401FD7E0B6A2}"/>
          </ac:spMkLst>
        </pc:spChg>
        <pc:spChg chg="mod">
          <ac:chgData name="Samer El Housseini" userId="7e720380-2366-499e-aea3-f98537fbe1c2" providerId="ADAL" clId="{A532A7AB-6326-4948-9420-6240F8D6BF47}" dt="2025-06-13T06:34:38.813" v="704" actId="20577"/>
          <ac:spMkLst>
            <pc:docMk/>
            <pc:sldMk cId="318863304" sldId="2147481360"/>
            <ac:spMk id="29" creationId="{38261378-327C-51AE-5C94-C7B79DE124FD}"/>
          </ac:spMkLst>
        </pc:spChg>
        <pc:grpChg chg="mod">
          <ac:chgData name="Samer El Housseini" userId="7e720380-2366-499e-aea3-f98537fbe1c2" providerId="ADAL" clId="{A532A7AB-6326-4948-9420-6240F8D6BF47}" dt="2025-06-13T07:07:30.916" v="922" actId="166"/>
          <ac:grpSpMkLst>
            <pc:docMk/>
            <pc:sldMk cId="318863304" sldId="2147481360"/>
            <ac:grpSpMk id="8" creationId="{A04085B3-DE3C-4CA6-87B3-A7FC03D5C755}"/>
          </ac:grpSpMkLst>
        </pc:grpChg>
        <pc:grpChg chg="add mod">
          <ac:chgData name="Samer El Housseini" userId="7e720380-2366-499e-aea3-f98537fbe1c2" providerId="ADAL" clId="{A532A7AB-6326-4948-9420-6240F8D6BF47}" dt="2025-06-13T06:37:35.001" v="872" actId="1076"/>
          <ac:grpSpMkLst>
            <pc:docMk/>
            <pc:sldMk cId="318863304" sldId="2147481360"/>
            <ac:grpSpMk id="18" creationId="{6B81B5FB-5409-548B-59ED-924F5A24087F}"/>
          </ac:grpSpMkLst>
        </pc:grpChg>
        <pc:picChg chg="mod">
          <ac:chgData name="Samer El Housseini" userId="7e720380-2366-499e-aea3-f98537fbe1c2" providerId="ADAL" clId="{A532A7AB-6326-4948-9420-6240F8D6BF47}" dt="2025-06-13T07:07:15.538" v="919" actId="1036"/>
          <ac:picMkLst>
            <pc:docMk/>
            <pc:sldMk cId="318863304" sldId="2147481360"/>
            <ac:picMk id="11" creationId="{777D4602-95EA-C553-4C84-0A58968BB0FB}"/>
          </ac:picMkLst>
        </pc:picChg>
        <pc:picChg chg="mod">
          <ac:chgData name="Samer El Housseini" userId="7e720380-2366-499e-aea3-f98537fbe1c2" providerId="ADAL" clId="{A532A7AB-6326-4948-9420-6240F8D6BF47}" dt="2025-06-13T06:37:35.001" v="872" actId="1076"/>
          <ac:picMkLst>
            <pc:docMk/>
            <pc:sldMk cId="318863304" sldId="2147481360"/>
            <ac:picMk id="23" creationId="{BF52550B-1C7D-9503-4BD7-0589610F3FC9}"/>
          </ac:picMkLst>
        </pc:picChg>
        <pc:picChg chg="add mod">
          <ac:chgData name="Samer El Housseini" userId="7e720380-2366-499e-aea3-f98537fbe1c2" providerId="ADAL" clId="{A532A7AB-6326-4948-9420-6240F8D6BF47}" dt="2025-06-18T07:27:03.487" v="1634"/>
          <ac:picMkLst>
            <pc:docMk/>
            <pc:sldMk cId="318863304" sldId="2147481360"/>
            <ac:picMk id="27" creationId="{1028E0D2-15ED-40BF-0083-BC449A56CB12}"/>
          </ac:picMkLst>
        </pc:picChg>
        <pc:cxnChg chg="add mod ord">
          <ac:chgData name="Samer El Housseini" userId="7e720380-2366-499e-aea3-f98537fbe1c2" providerId="ADAL" clId="{A532A7AB-6326-4948-9420-6240F8D6BF47}" dt="2025-06-13T07:48:51.535" v="1259" actId="167"/>
          <ac:cxnSpMkLst>
            <pc:docMk/>
            <pc:sldMk cId="318863304" sldId="2147481360"/>
            <ac:cxnSpMk id="14" creationId="{605F5E1A-D54F-E3F4-EAB6-33372D59A55F}"/>
          </ac:cxnSpMkLst>
        </pc:cxnChg>
        <pc:cxnChg chg="mod ord">
          <ac:chgData name="Samer El Housseini" userId="7e720380-2366-499e-aea3-f98537fbe1c2" providerId="ADAL" clId="{A532A7AB-6326-4948-9420-6240F8D6BF47}" dt="2025-06-13T07:48:51.535" v="1259" actId="167"/>
          <ac:cxnSpMkLst>
            <pc:docMk/>
            <pc:sldMk cId="318863304" sldId="2147481360"/>
            <ac:cxnSpMk id="26" creationId="{B0616DC2-AFCB-614D-5FBC-2155EE602188}"/>
          </ac:cxnSpMkLst>
        </pc:cxnChg>
      </pc:sldChg>
      <pc:sldChg chg="add del ord">
        <pc:chgData name="Samer El Housseini" userId="7e720380-2366-499e-aea3-f98537fbe1c2" providerId="ADAL" clId="{A532A7AB-6326-4948-9420-6240F8D6BF47}" dt="2025-06-18T08:20:09.909" v="2026" actId="47"/>
        <pc:sldMkLst>
          <pc:docMk/>
          <pc:sldMk cId="3761485063" sldId="2147481361"/>
        </pc:sldMkLst>
      </pc:sldChg>
      <pc:sldChg chg="addSp delSp modSp add mod modAnim">
        <pc:chgData name="Samer El Housseini" userId="7e720380-2366-499e-aea3-f98537fbe1c2" providerId="ADAL" clId="{A532A7AB-6326-4948-9420-6240F8D6BF47}" dt="2025-06-24T07:06:42.520" v="2800"/>
        <pc:sldMkLst>
          <pc:docMk/>
          <pc:sldMk cId="429369778" sldId="2147481362"/>
        </pc:sldMkLst>
        <pc:spChg chg="mod">
          <ac:chgData name="Samer El Housseini" userId="7e720380-2366-499e-aea3-f98537fbe1c2" providerId="ADAL" clId="{A532A7AB-6326-4948-9420-6240F8D6BF47}" dt="2025-06-18T09:36:10.409" v="2032" actId="14100"/>
          <ac:spMkLst>
            <pc:docMk/>
            <pc:sldMk cId="429369778" sldId="2147481362"/>
            <ac:spMk id="5" creationId="{56F08AE9-E39F-30CF-AD23-1C6EA3C8D592}"/>
          </ac:spMkLst>
        </pc:spChg>
        <pc:spChg chg="mod">
          <ac:chgData name="Samer El Housseini" userId="7e720380-2366-499e-aea3-f98537fbe1c2" providerId="ADAL" clId="{A532A7AB-6326-4948-9420-6240F8D6BF47}" dt="2025-06-18T09:38:48.614" v="2072" actId="14100"/>
          <ac:spMkLst>
            <pc:docMk/>
            <pc:sldMk cId="429369778" sldId="2147481362"/>
            <ac:spMk id="6" creationId="{9666907C-AC9A-49D3-48AC-CD51A735213F}"/>
          </ac:spMkLst>
        </pc:spChg>
        <pc:spChg chg="add mod">
          <ac:chgData name="Samer El Housseini" userId="7e720380-2366-499e-aea3-f98537fbe1c2" providerId="ADAL" clId="{A532A7AB-6326-4948-9420-6240F8D6BF47}" dt="2025-06-19T06:57:34.221" v="2429" actId="1076"/>
          <ac:spMkLst>
            <pc:docMk/>
            <pc:sldMk cId="429369778" sldId="2147481362"/>
            <ac:spMk id="7" creationId="{74293332-CC83-EFAC-5EE6-DB5B8C59D5DF}"/>
          </ac:spMkLst>
        </pc:spChg>
        <pc:spChg chg="mod">
          <ac:chgData name="Samer El Housseini" userId="7e720380-2366-499e-aea3-f98537fbe1c2" providerId="ADAL" clId="{A532A7AB-6326-4948-9420-6240F8D6BF47}" dt="2025-06-13T07:10:07.527" v="952" actId="14100"/>
          <ac:spMkLst>
            <pc:docMk/>
            <pc:sldMk cId="429369778" sldId="2147481362"/>
            <ac:spMk id="9" creationId="{9432DB92-0CF0-B64F-EADD-E205CC76D414}"/>
          </ac:spMkLst>
        </pc:spChg>
        <pc:spChg chg="mod">
          <ac:chgData name="Samer El Housseini" userId="7e720380-2366-499e-aea3-f98537fbe1c2" providerId="ADAL" clId="{A532A7AB-6326-4948-9420-6240F8D6BF47}" dt="2025-06-13T07:10:01.366" v="950" actId="14100"/>
          <ac:spMkLst>
            <pc:docMk/>
            <pc:sldMk cId="429369778" sldId="2147481362"/>
            <ac:spMk id="10" creationId="{4A39F11F-7BB7-34FB-40DF-CF43E450FA6D}"/>
          </ac:spMkLst>
        </pc:spChg>
        <pc:spChg chg="mod">
          <ac:chgData name="Samer El Housseini" userId="7e720380-2366-499e-aea3-f98537fbe1c2" providerId="ADAL" clId="{A532A7AB-6326-4948-9420-6240F8D6BF47}" dt="2025-06-13T07:10:01.366" v="950" actId="14100"/>
          <ac:spMkLst>
            <pc:docMk/>
            <pc:sldMk cId="429369778" sldId="2147481362"/>
            <ac:spMk id="12" creationId="{6A495294-5BAD-889E-5E17-CEDB42E6115B}"/>
          </ac:spMkLst>
        </pc:spChg>
        <pc:spChg chg="mod">
          <ac:chgData name="Samer El Housseini" userId="7e720380-2366-499e-aea3-f98537fbe1c2" providerId="ADAL" clId="{A532A7AB-6326-4948-9420-6240F8D6BF47}" dt="2025-06-18T07:16:38.335" v="1602" actId="1076"/>
          <ac:spMkLst>
            <pc:docMk/>
            <pc:sldMk cId="429369778" sldId="2147481362"/>
            <ac:spMk id="13" creationId="{21DDDD56-23EE-46FE-EDFD-14D8327954F4}"/>
          </ac:spMkLst>
        </pc:spChg>
        <pc:spChg chg="add mod">
          <ac:chgData name="Samer El Housseini" userId="7e720380-2366-499e-aea3-f98537fbe1c2" providerId="ADAL" clId="{A532A7AB-6326-4948-9420-6240F8D6BF47}" dt="2025-06-18T07:16:46.015" v="1603" actId="1076"/>
          <ac:spMkLst>
            <pc:docMk/>
            <pc:sldMk cId="429369778" sldId="2147481362"/>
            <ac:spMk id="25" creationId="{E035863E-6A13-EDF3-D97D-9BF01C01555D}"/>
          </ac:spMkLst>
        </pc:spChg>
        <pc:spChg chg="mod">
          <ac:chgData name="Samer El Housseini" userId="7e720380-2366-499e-aea3-f98537fbe1c2" providerId="ADAL" clId="{A532A7AB-6326-4948-9420-6240F8D6BF47}" dt="2025-06-13T07:09:56.045" v="948" actId="20577"/>
          <ac:spMkLst>
            <pc:docMk/>
            <pc:sldMk cId="429369778" sldId="2147481362"/>
            <ac:spMk id="29" creationId="{773CD0CC-3D83-ADB6-6C1A-5E5680B8E21E}"/>
          </ac:spMkLst>
        </pc:spChg>
        <pc:spChg chg="add mod">
          <ac:chgData name="Samer El Housseini" userId="7e720380-2366-499e-aea3-f98537fbe1c2" providerId="ADAL" clId="{A532A7AB-6326-4948-9420-6240F8D6BF47}" dt="2025-06-18T09:36:27.521" v="2036" actId="14100"/>
          <ac:spMkLst>
            <pc:docMk/>
            <pc:sldMk cId="429369778" sldId="2147481362"/>
            <ac:spMk id="30" creationId="{B5F14EE1-FE85-AA7D-2E4F-B3700D9B763A}"/>
          </ac:spMkLst>
        </pc:spChg>
        <pc:spChg chg="add mod">
          <ac:chgData name="Samer El Housseini" userId="7e720380-2366-499e-aea3-f98537fbe1c2" providerId="ADAL" clId="{A532A7AB-6326-4948-9420-6240F8D6BF47}" dt="2025-06-19T06:55:29.756" v="2338" actId="1076"/>
          <ac:spMkLst>
            <pc:docMk/>
            <pc:sldMk cId="429369778" sldId="2147481362"/>
            <ac:spMk id="34" creationId="{D290FE30-F342-78CE-9971-79499BE5F86F}"/>
          </ac:spMkLst>
        </pc:spChg>
        <pc:spChg chg="add mod">
          <ac:chgData name="Samer El Housseini" userId="7e720380-2366-499e-aea3-f98537fbe1c2" providerId="ADAL" clId="{A532A7AB-6326-4948-9420-6240F8D6BF47}" dt="2025-06-18T09:36:39.921" v="2051" actId="1076"/>
          <ac:spMkLst>
            <pc:docMk/>
            <pc:sldMk cId="429369778" sldId="2147481362"/>
            <ac:spMk id="35" creationId="{E379F095-B818-2E0E-9E14-09B2073A82A9}"/>
          </ac:spMkLst>
        </pc:spChg>
        <pc:spChg chg="add mod">
          <ac:chgData name="Samer El Housseini" userId="7e720380-2366-499e-aea3-f98537fbe1c2" providerId="ADAL" clId="{A532A7AB-6326-4948-9420-6240F8D6BF47}" dt="2025-06-18T09:39:46.335" v="2092" actId="1076"/>
          <ac:spMkLst>
            <pc:docMk/>
            <pc:sldMk cId="429369778" sldId="2147481362"/>
            <ac:spMk id="46" creationId="{2A0DFFCD-F30C-A0AB-D0AA-19012F58E3E9}"/>
          </ac:spMkLst>
        </pc:spChg>
        <pc:spChg chg="add mod">
          <ac:chgData name="Samer El Housseini" userId="7e720380-2366-499e-aea3-f98537fbe1c2" providerId="ADAL" clId="{A532A7AB-6326-4948-9420-6240F8D6BF47}" dt="2025-06-19T08:20:35.124" v="2762" actId="20577"/>
          <ac:spMkLst>
            <pc:docMk/>
            <pc:sldMk cId="429369778" sldId="2147481362"/>
            <ac:spMk id="47" creationId="{E072EA3F-23C5-C0D5-1246-8BB5AA5910FE}"/>
          </ac:spMkLst>
        </pc:spChg>
        <pc:grpChg chg="mod">
          <ac:chgData name="Samer El Housseini" userId="7e720380-2366-499e-aea3-f98537fbe1c2" providerId="ADAL" clId="{A532A7AB-6326-4948-9420-6240F8D6BF47}" dt="2025-06-18T09:40:30.692" v="2095" actId="166"/>
          <ac:grpSpMkLst>
            <pc:docMk/>
            <pc:sldMk cId="429369778" sldId="2147481362"/>
            <ac:grpSpMk id="8" creationId="{093352F5-3B02-1292-17D6-6CD4BEC4BA5C}"/>
          </ac:grpSpMkLst>
        </pc:grpChg>
        <pc:picChg chg="mod">
          <ac:chgData name="Samer El Housseini" userId="7e720380-2366-499e-aea3-f98537fbe1c2" providerId="ADAL" clId="{A532A7AB-6326-4948-9420-6240F8D6BF47}" dt="2025-06-13T07:10:01.366" v="950" actId="14100"/>
          <ac:picMkLst>
            <pc:docMk/>
            <pc:sldMk cId="429369778" sldId="2147481362"/>
            <ac:picMk id="11" creationId="{268FEBCB-C699-298F-500F-C9C4285329B7}"/>
          </ac:picMkLst>
        </pc:picChg>
        <pc:picChg chg="add mod">
          <ac:chgData name="Samer El Housseini" userId="7e720380-2366-499e-aea3-f98537fbe1c2" providerId="ADAL" clId="{A532A7AB-6326-4948-9420-6240F8D6BF47}" dt="2025-06-18T07:33:01.509" v="1644"/>
          <ac:picMkLst>
            <pc:docMk/>
            <pc:sldMk cId="429369778" sldId="2147481362"/>
            <ac:picMk id="27" creationId="{4EAAB531-362C-E5E6-7E33-D22DF04E6520}"/>
          </ac:picMkLst>
        </pc:picChg>
        <pc:picChg chg="add mod">
          <ac:chgData name="Samer El Housseini" userId="7e720380-2366-499e-aea3-f98537fbe1c2" providerId="ADAL" clId="{A532A7AB-6326-4948-9420-6240F8D6BF47}" dt="2025-06-18T09:40:30.692" v="2095" actId="166"/>
          <ac:picMkLst>
            <pc:docMk/>
            <pc:sldMk cId="429369778" sldId="2147481362"/>
            <ac:picMk id="31" creationId="{8FE2B893-96A8-DFCE-6C53-FE15AE3CFD78}"/>
          </ac:picMkLst>
        </pc:picChg>
        <pc:picChg chg="add mod">
          <ac:chgData name="Samer El Housseini" userId="7e720380-2366-499e-aea3-f98537fbe1c2" providerId="ADAL" clId="{A532A7AB-6326-4948-9420-6240F8D6BF47}" dt="2025-06-18T09:40:30.692" v="2095" actId="166"/>
          <ac:picMkLst>
            <pc:docMk/>
            <pc:sldMk cId="429369778" sldId="2147481362"/>
            <ac:picMk id="32" creationId="{D93796EC-8550-AD41-C41F-E76B778A8E0E}"/>
          </ac:picMkLst>
        </pc:picChg>
        <pc:picChg chg="add mod">
          <ac:chgData name="Samer El Housseini" userId="7e720380-2366-499e-aea3-f98537fbe1c2" providerId="ADAL" clId="{A532A7AB-6326-4948-9420-6240F8D6BF47}" dt="2025-06-18T09:40:30.692" v="2095" actId="166"/>
          <ac:picMkLst>
            <pc:docMk/>
            <pc:sldMk cId="429369778" sldId="2147481362"/>
            <ac:picMk id="33" creationId="{E1CE166B-9584-DBD2-9E54-D9D18EDB5E7A}"/>
          </ac:picMkLst>
        </pc:picChg>
        <pc:picChg chg="add mod">
          <ac:chgData name="Samer El Housseini" userId="7e720380-2366-499e-aea3-f98537fbe1c2" providerId="ADAL" clId="{A532A7AB-6326-4948-9420-6240F8D6BF47}" dt="2025-06-18T09:45:37.614" v="2167" actId="14100"/>
          <ac:picMkLst>
            <pc:docMk/>
            <pc:sldMk cId="429369778" sldId="2147481362"/>
            <ac:picMk id="2050" creationId="{4D78DDD0-F95A-3022-A35E-03888DBAD3B6}"/>
          </ac:picMkLst>
        </pc:picChg>
        <pc:cxnChg chg="mod ord">
          <ac:chgData name="Samer El Housseini" userId="7e720380-2366-499e-aea3-f98537fbe1c2" providerId="ADAL" clId="{A532A7AB-6326-4948-9420-6240F8D6BF47}" dt="2025-06-13T07:25:32.025" v="1044" actId="167"/>
          <ac:cxnSpMkLst>
            <pc:docMk/>
            <pc:sldMk cId="429369778" sldId="2147481362"/>
            <ac:cxnSpMk id="14" creationId="{38E556B0-AA26-57CD-B64C-9D5870F05830}"/>
          </ac:cxnSpMkLst>
        </pc:cxnChg>
        <pc:cxnChg chg="mod">
          <ac:chgData name="Samer El Housseini" userId="7e720380-2366-499e-aea3-f98537fbe1c2" providerId="ADAL" clId="{A532A7AB-6326-4948-9420-6240F8D6BF47}" dt="2025-06-13T07:10:07.527" v="952" actId="14100"/>
          <ac:cxnSpMkLst>
            <pc:docMk/>
            <pc:sldMk cId="429369778" sldId="2147481362"/>
            <ac:cxnSpMk id="26" creationId="{53CFF2A6-B7F1-6B9E-A542-E2A31FFDBAA4}"/>
          </ac:cxnSpMkLst>
        </pc:cxnChg>
        <pc:cxnChg chg="add mod">
          <ac:chgData name="Samer El Housseini" userId="7e720380-2366-499e-aea3-f98537fbe1c2" providerId="ADAL" clId="{A532A7AB-6326-4948-9420-6240F8D6BF47}" dt="2025-06-18T09:39:16.344" v="2086" actId="14100"/>
          <ac:cxnSpMkLst>
            <pc:docMk/>
            <pc:sldMk cId="429369778" sldId="2147481362"/>
            <ac:cxnSpMk id="41" creationId="{87957B2B-2965-C490-E2E2-812E69061AD0}"/>
          </ac:cxnSpMkLst>
        </pc:cxnChg>
      </pc:sldChg>
      <pc:sldChg chg="addSp delSp modSp add mod modAnim">
        <pc:chgData name="Samer El Housseini" userId="7e720380-2366-499e-aea3-f98537fbe1c2" providerId="ADAL" clId="{A532A7AB-6326-4948-9420-6240F8D6BF47}" dt="2025-06-18T08:19:35.088" v="2025" actId="166"/>
        <pc:sldMkLst>
          <pc:docMk/>
          <pc:sldMk cId="1525888414" sldId="2147481363"/>
        </pc:sldMkLst>
        <pc:spChg chg="mo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4" creationId="{E49C4ADD-89A9-32A2-9490-F1F20543CF73}"/>
          </ac:spMkLst>
        </pc:spChg>
        <pc:spChg chg="mo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6" creationId="{EC3696E7-6BAB-E5C3-C7B8-3852A61B3374}"/>
          </ac:spMkLst>
        </pc:spChg>
        <pc:spChg chg="mo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13" creationId="{B7CE0E89-6C7E-95B1-7760-B724F2C20F03}"/>
          </ac:spMkLst>
        </pc:spChg>
        <pc:spChg chg="mo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16" creationId="{7574476E-C18C-2C15-A796-7D852E5ADA7E}"/>
          </ac:spMkLst>
        </pc:spChg>
        <pc:spChg chg="mo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22" creationId="{B9BE431A-5AB6-D79A-445B-F13D3F119511}"/>
          </ac:spMkLst>
        </pc:spChg>
        <pc:spChg chg="mo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24" creationId="{BE08CF05-CEE4-13DE-E14E-0B2B368EACE1}"/>
          </ac:spMkLst>
        </pc:spChg>
        <pc:spChg chg="add mo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25" creationId="{D28009F3-9767-9A19-2D4B-CA35F1F5C3B7}"/>
          </ac:spMkLst>
        </pc:spChg>
        <pc:spChg chg="mod">
          <ac:chgData name="Samer El Housseini" userId="7e720380-2366-499e-aea3-f98537fbe1c2" providerId="ADAL" clId="{A532A7AB-6326-4948-9420-6240F8D6BF47}" dt="2025-06-13T07:28:11.749" v="1121" actId="20577"/>
          <ac:spMkLst>
            <pc:docMk/>
            <pc:sldMk cId="1525888414" sldId="2147481363"/>
            <ac:spMk id="29" creationId="{4FA2D134-AE3A-690A-19C4-7B10CECED53B}"/>
          </ac:spMkLst>
        </pc:spChg>
        <pc:spChg chg="add mod">
          <ac:chgData name="Samer El Housseini" userId="7e720380-2366-499e-aea3-f98537fbe1c2" providerId="ADAL" clId="{A532A7AB-6326-4948-9420-6240F8D6BF47}" dt="2025-06-18T08:10:18.848" v="1901" actId="1076"/>
          <ac:spMkLst>
            <pc:docMk/>
            <pc:sldMk cId="1525888414" sldId="2147481363"/>
            <ac:spMk id="30" creationId="{7365B057-A8B8-724B-1669-DB6B7E62A5C6}"/>
          </ac:spMkLst>
        </pc:spChg>
        <pc:spChg chg="add mod">
          <ac:chgData name="Samer El Housseini" userId="7e720380-2366-499e-aea3-f98537fbe1c2" providerId="ADAL" clId="{A532A7AB-6326-4948-9420-6240F8D6BF47}" dt="2025-06-18T08:02:53.850" v="1815" actId="1076"/>
          <ac:spMkLst>
            <pc:docMk/>
            <pc:sldMk cId="1525888414" sldId="2147481363"/>
            <ac:spMk id="37" creationId="{9C69DC47-1CA7-B442-E255-0D47DB193E6B}"/>
          </ac:spMkLst>
        </pc:spChg>
        <pc:spChg chg="mo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38" creationId="{CB82558B-6EA9-62F0-6555-8345AF7BB3C8}"/>
          </ac:spMkLst>
        </pc:spChg>
        <pc:spChg chg="mo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39" creationId="{D04C8A1C-65F5-B6A2-4A7D-22B352A3616F}"/>
          </ac:spMkLst>
        </pc:spChg>
        <pc:spChg chg="mod ord">
          <ac:chgData name="Samer El Housseini" userId="7e720380-2366-499e-aea3-f98537fbe1c2" providerId="ADAL" clId="{A532A7AB-6326-4948-9420-6240F8D6BF47}" dt="2025-06-18T08:10:05.562" v="1897" actId="1076"/>
          <ac:spMkLst>
            <pc:docMk/>
            <pc:sldMk cId="1525888414" sldId="2147481363"/>
            <ac:spMk id="45" creationId="{7346260F-4118-F272-55DC-08E1AE23BB94}"/>
          </ac:spMkLst>
        </pc:spChg>
        <pc:spChg chg="mod">
          <ac:chgData name="Samer El Housseini" userId="7e720380-2366-499e-aea3-f98537fbe1c2" providerId="ADAL" clId="{A532A7AB-6326-4948-9420-6240F8D6BF47}" dt="2025-06-18T08:10:05.562" v="1897" actId="1076"/>
          <ac:spMkLst>
            <pc:docMk/>
            <pc:sldMk cId="1525888414" sldId="2147481363"/>
            <ac:spMk id="46" creationId="{8F4C531A-CF7B-3F47-343C-17BDAA11F256}"/>
          </ac:spMkLst>
        </pc:spChg>
        <pc:spChg chg="add mod ord">
          <ac:chgData name="Samer El Housseini" userId="7e720380-2366-499e-aea3-f98537fbe1c2" providerId="ADAL" clId="{A532A7AB-6326-4948-9420-6240F8D6BF47}" dt="2025-06-18T08:11:20.353" v="1965" actId="1035"/>
          <ac:spMkLst>
            <pc:docMk/>
            <pc:sldMk cId="1525888414" sldId="2147481363"/>
            <ac:spMk id="50" creationId="{7CFC1A7A-96CE-DA7D-791A-5FC2218A6C02}"/>
          </ac:spMkLst>
        </pc:spChg>
        <pc:spChg chg="add mod ord">
          <ac:chgData name="Samer El Housseini" userId="7e720380-2366-499e-aea3-f98537fbe1c2" providerId="ADAL" clId="{A532A7AB-6326-4948-9420-6240F8D6BF47}" dt="2025-06-13T07:45:41.897" v="1244" actId="167"/>
          <ac:spMkLst>
            <pc:docMk/>
            <pc:sldMk cId="1525888414" sldId="2147481363"/>
            <ac:spMk id="51" creationId="{2A7DA61A-C815-2D59-647B-FCB28189521D}"/>
          </ac:spMkLst>
        </pc:spChg>
        <pc:spChg chg="add mod">
          <ac:chgData name="Samer El Housseini" userId="7e720380-2366-499e-aea3-f98537fbe1c2" providerId="ADAL" clId="{A532A7AB-6326-4948-9420-6240F8D6BF47}" dt="2025-06-18T08:13:54.769" v="2001" actId="1076"/>
          <ac:spMkLst>
            <pc:docMk/>
            <pc:sldMk cId="1525888414" sldId="2147481363"/>
            <ac:spMk id="59" creationId="{A7E68E7D-B71B-99A4-70B8-2B9096CC030F}"/>
          </ac:spMkLst>
        </pc:spChg>
        <pc:spChg chg="add mod">
          <ac:chgData name="Samer El Housseini" userId="7e720380-2366-499e-aea3-f98537fbe1c2" providerId="ADAL" clId="{A532A7AB-6326-4948-9420-6240F8D6BF47}" dt="2025-06-18T08:11:48.334" v="1982" actId="1036"/>
          <ac:spMkLst>
            <pc:docMk/>
            <pc:sldMk cId="1525888414" sldId="2147481363"/>
            <ac:spMk id="60" creationId="{0234DD2D-D9F9-5FBF-1A33-3F523421E0AE}"/>
          </ac:spMkLst>
        </pc:spChg>
        <pc:spChg chg="add mod">
          <ac:chgData name="Samer El Housseini" userId="7e720380-2366-499e-aea3-f98537fbe1c2" providerId="ADAL" clId="{A532A7AB-6326-4948-9420-6240F8D6BF47}" dt="2025-06-18T08:13:46.051" v="1999" actId="20577"/>
          <ac:spMkLst>
            <pc:docMk/>
            <pc:sldMk cId="1525888414" sldId="2147481363"/>
            <ac:spMk id="61" creationId="{AC8DD44E-6FE4-1075-5D36-85F8EC73C399}"/>
          </ac:spMkLst>
        </pc:spChg>
        <pc:spChg chg="add mod">
          <ac:chgData name="Samer El Housseini" userId="7e720380-2366-499e-aea3-f98537fbe1c2" providerId="ADAL" clId="{A532A7AB-6326-4948-9420-6240F8D6BF47}" dt="2025-06-18T08:14:44.375" v="2006" actId="1076"/>
          <ac:spMkLst>
            <pc:docMk/>
            <pc:sldMk cId="1525888414" sldId="2147481363"/>
            <ac:spMk id="1024" creationId="{7D6DE704-F080-8549-FD3E-24B932A50397}"/>
          </ac:spMkLst>
        </pc:spChg>
        <pc:spChg chg="add mod">
          <ac:chgData name="Samer El Housseini" userId="7e720380-2366-499e-aea3-f98537fbe1c2" providerId="ADAL" clId="{A532A7AB-6326-4948-9420-6240F8D6BF47}" dt="2025-06-18T08:18:10.123" v="2018" actId="1076"/>
          <ac:spMkLst>
            <pc:docMk/>
            <pc:sldMk cId="1525888414" sldId="2147481363"/>
            <ac:spMk id="1025" creationId="{46FAC2EF-518F-68B7-B460-564237027C48}"/>
          </ac:spMkLst>
        </pc:spChg>
        <pc:grpChg chg="mod">
          <ac:chgData name="Samer El Housseini" userId="7e720380-2366-499e-aea3-f98537fbe1c2" providerId="ADAL" clId="{A532A7AB-6326-4948-9420-6240F8D6BF47}" dt="2025-06-18T08:14:32.218" v="2002" actId="167"/>
          <ac:grpSpMkLst>
            <pc:docMk/>
            <pc:sldMk cId="1525888414" sldId="2147481363"/>
            <ac:grpSpMk id="8" creationId="{24AB3322-6528-EB82-9950-4C3A9E735F07}"/>
          </ac:grpSpMkLst>
        </pc:grpChg>
        <pc:grpChg chg="mod">
          <ac:chgData name="Samer El Housseini" userId="7e720380-2366-499e-aea3-f98537fbe1c2" providerId="ADAL" clId="{A532A7AB-6326-4948-9420-6240F8D6BF47}" dt="2025-06-18T08:19:35.088" v="2025" actId="166"/>
          <ac:grpSpMkLst>
            <pc:docMk/>
            <pc:sldMk cId="1525888414" sldId="2147481363"/>
            <ac:grpSpMk id="18" creationId="{76DA1880-4946-AAE3-145E-EE4DEA98ECB9}"/>
          </ac:grpSpMkLst>
        </pc:grpChg>
        <pc:grpChg chg="add mod">
          <ac:chgData name="Samer El Housseini" userId="7e720380-2366-499e-aea3-f98537fbe1c2" providerId="ADAL" clId="{A532A7AB-6326-4948-9420-6240F8D6BF47}" dt="2025-06-18T08:10:18.848" v="1901" actId="1076"/>
          <ac:grpSpMkLst>
            <pc:docMk/>
            <pc:sldMk cId="1525888414" sldId="2147481363"/>
            <ac:grpSpMk id="27" creationId="{9A10984F-C051-349A-3C20-629BCA0DC018}"/>
          </ac:grpSpMkLst>
        </pc:grpChg>
        <pc:grpChg chg="add mod">
          <ac:chgData name="Samer El Housseini" userId="7e720380-2366-499e-aea3-f98537fbe1c2" providerId="ADAL" clId="{A532A7AB-6326-4948-9420-6240F8D6BF47}" dt="2025-06-18T08:10:18.848" v="1901" actId="1076"/>
          <ac:grpSpMkLst>
            <pc:docMk/>
            <pc:sldMk cId="1525888414" sldId="2147481363"/>
            <ac:grpSpMk id="35" creationId="{68494E68-291B-170B-7F45-2FE07847558C}"/>
          </ac:grpSpMkLst>
        </pc:grpChg>
        <pc:grpChg chg="add mod">
          <ac:chgData name="Samer El Housseini" userId="7e720380-2366-499e-aea3-f98537fbe1c2" providerId="ADAL" clId="{A532A7AB-6326-4948-9420-6240F8D6BF47}" dt="2025-06-13T07:38:04.129" v="1175" actId="478"/>
          <ac:grpSpMkLst>
            <pc:docMk/>
            <pc:sldMk cId="1525888414" sldId="2147481363"/>
            <ac:grpSpMk id="36" creationId="{AED7FC61-2DEC-5DF5-82A8-1F181A3CD362}"/>
          </ac:grpSpMkLst>
        </pc:grpChg>
        <pc:grpChg chg="add mod">
          <ac:chgData name="Samer El Housseini" userId="7e720380-2366-499e-aea3-f98537fbe1c2" providerId="ADAL" clId="{A532A7AB-6326-4948-9420-6240F8D6BF47}" dt="2025-06-18T08:10:05.562" v="1897" actId="1076"/>
          <ac:grpSpMkLst>
            <pc:docMk/>
            <pc:sldMk cId="1525888414" sldId="2147481363"/>
            <ac:grpSpMk id="43" creationId="{16823858-E2AA-62DD-85F4-37CC97972907}"/>
          </ac:grpSpMkLst>
        </pc:grpChg>
        <pc:grpChg chg="add mod">
          <ac:chgData name="Samer El Housseini" userId="7e720380-2366-499e-aea3-f98537fbe1c2" providerId="ADAL" clId="{A532A7AB-6326-4948-9420-6240F8D6BF47}" dt="2025-06-18T08:19:35.088" v="2025" actId="166"/>
          <ac:grpSpMkLst>
            <pc:docMk/>
            <pc:sldMk cId="1525888414" sldId="2147481363"/>
            <ac:grpSpMk id="47" creationId="{0A60D0EB-1C80-4FF5-0C27-7689AF10555E}"/>
          </ac:grpSpMkLst>
        </pc:grpChg>
        <pc:picChg chg="add mod">
          <ac:chgData name="Samer El Housseini" userId="7e720380-2366-499e-aea3-f98537fbe1c2" providerId="ADAL" clId="{A532A7AB-6326-4948-9420-6240F8D6BF47}" dt="2025-06-18T07:38:21.686" v="1655"/>
          <ac:picMkLst>
            <pc:docMk/>
            <pc:sldMk cId="1525888414" sldId="2147481363"/>
            <ac:picMk id="40" creationId="{36163B36-6563-7B37-2C5C-065B5F9A3266}"/>
          </ac:picMkLst>
        </pc:picChg>
        <pc:picChg chg="add mod">
          <ac:chgData name="Samer El Housseini" userId="7e720380-2366-499e-aea3-f98537fbe1c2" providerId="ADAL" clId="{A532A7AB-6326-4948-9420-6240F8D6BF47}" dt="2025-06-18T08:10:05.562" v="1897" actId="1076"/>
          <ac:picMkLst>
            <pc:docMk/>
            <pc:sldMk cId="1525888414" sldId="2147481363"/>
            <ac:picMk id="41" creationId="{4D2A6505-03BE-0132-8ED9-B77F70806976}"/>
          </ac:picMkLst>
        </pc:picChg>
        <pc:picChg chg="add mod">
          <ac:chgData name="Samer El Housseini" userId="7e720380-2366-499e-aea3-f98537fbe1c2" providerId="ADAL" clId="{A532A7AB-6326-4948-9420-6240F8D6BF47}" dt="2025-06-18T08:19:19.524" v="2024" actId="166"/>
          <ac:picMkLst>
            <pc:docMk/>
            <pc:sldMk cId="1525888414" sldId="2147481363"/>
            <ac:picMk id="1026" creationId="{5E434413-51E2-21FB-9B97-48B94F369A87}"/>
          </ac:picMkLst>
        </pc:picChg>
        <pc:picChg chg="add mod">
          <ac:chgData name="Samer El Housseini" userId="7e720380-2366-499e-aea3-f98537fbe1c2" providerId="ADAL" clId="{A532A7AB-6326-4948-9420-6240F8D6BF47}" dt="2025-06-18T08:10:18.848" v="1901" actId="1076"/>
          <ac:picMkLst>
            <pc:docMk/>
            <pc:sldMk cId="1525888414" sldId="2147481363"/>
            <ac:picMk id="2050" creationId="{EC3FCE93-4EF0-453E-C94F-27BA17CCBBDC}"/>
          </ac:picMkLst>
        </pc:picChg>
        <pc:picChg chg="add mod">
          <ac:chgData name="Samer El Housseini" userId="7e720380-2366-499e-aea3-f98537fbe1c2" providerId="ADAL" clId="{A532A7AB-6326-4948-9420-6240F8D6BF47}" dt="2025-06-13T07:38:19.633" v="1181" actId="1076"/>
          <ac:picMkLst>
            <pc:docMk/>
            <pc:sldMk cId="1525888414" sldId="2147481363"/>
            <ac:picMk id="2052" creationId="{346636F5-ADCC-6719-D034-B9EE2AF219D4}"/>
          </ac:picMkLst>
        </pc:picChg>
        <pc:cxnChg chg="add mod ord">
          <ac:chgData name="Samer El Housseini" userId="7e720380-2366-499e-aea3-f98537fbe1c2" providerId="ADAL" clId="{A532A7AB-6326-4948-9420-6240F8D6BF47}" dt="2025-06-13T07:45:46.641" v="1245" actId="167"/>
          <ac:cxnSpMkLst>
            <pc:docMk/>
            <pc:sldMk cId="1525888414" sldId="2147481363"/>
            <ac:cxnSpMk id="42" creationId="{3744242F-ADB7-BAC8-0051-DB70B128EA0E}"/>
          </ac:cxnSpMkLst>
        </pc:cxnChg>
        <pc:cxnChg chg="add mod ord">
          <ac:chgData name="Samer El Housseini" userId="7e720380-2366-499e-aea3-f98537fbe1c2" providerId="ADAL" clId="{A532A7AB-6326-4948-9420-6240F8D6BF47}" dt="2025-06-13T07:45:46.641" v="1245" actId="167"/>
          <ac:cxnSpMkLst>
            <pc:docMk/>
            <pc:sldMk cId="1525888414" sldId="2147481363"/>
            <ac:cxnSpMk id="44" creationId="{4D15C4D8-C0A5-986E-BF1A-C6C6A5A8A5C3}"/>
          </ac:cxnSpMkLst>
        </pc:cxnChg>
        <pc:cxnChg chg="add mod">
          <ac:chgData name="Samer El Housseini" userId="7e720380-2366-499e-aea3-f98537fbe1c2" providerId="ADAL" clId="{A532A7AB-6326-4948-9420-6240F8D6BF47}" dt="2025-06-18T08:09:51.827" v="1892" actId="14100"/>
          <ac:cxnSpMkLst>
            <pc:docMk/>
            <pc:sldMk cId="1525888414" sldId="2147481363"/>
            <ac:cxnSpMk id="55" creationId="{441ECFDE-4A4E-5D4C-A2D0-EDD7E49E82A6}"/>
          </ac:cxnSpMkLst>
        </pc:cxnChg>
        <pc:cxnChg chg="add">
          <ac:chgData name="Samer El Housseini" userId="7e720380-2366-499e-aea3-f98537fbe1c2" providerId="ADAL" clId="{A532A7AB-6326-4948-9420-6240F8D6BF47}" dt="2025-06-18T08:13:54.323" v="2000" actId="11529"/>
          <ac:cxnSpMkLst>
            <pc:docMk/>
            <pc:sldMk cId="1525888414" sldId="2147481363"/>
            <ac:cxnSpMk id="63" creationId="{E28E51EC-4EBE-842D-DA83-BEE2B8BC41BC}"/>
          </ac:cxnSpMkLst>
        </pc:cxnChg>
      </pc:sldChg>
      <pc:sldChg chg="modSp add del mod">
        <pc:chgData name="Samer El Housseini" userId="7e720380-2366-499e-aea3-f98537fbe1c2" providerId="ADAL" clId="{A532A7AB-6326-4948-9420-6240F8D6BF47}" dt="2025-06-13T07:49:52.728" v="1296" actId="47"/>
        <pc:sldMkLst>
          <pc:docMk/>
          <pc:sldMk cId="1880965322" sldId="2147481364"/>
        </pc:sldMkLst>
      </pc:sldChg>
      <pc:sldChg chg="addSp delSp modSp add mod ord modAnim">
        <pc:chgData name="Samer El Housseini" userId="7e720380-2366-499e-aea3-f98537fbe1c2" providerId="ADAL" clId="{A532A7AB-6326-4948-9420-6240F8D6BF47}" dt="2025-06-25T07:29:10.170" v="5403" actId="1076"/>
        <pc:sldMkLst>
          <pc:docMk/>
          <pc:sldMk cId="3156555706" sldId="2147481365"/>
        </pc:sldMkLst>
        <pc:spChg chg="mod">
          <ac:chgData name="Samer El Housseini" userId="7e720380-2366-499e-aea3-f98537fbe1c2" providerId="ADAL" clId="{A532A7AB-6326-4948-9420-6240F8D6BF47}" dt="2025-06-25T07:26:34.726" v="5360" actId="1035"/>
          <ac:spMkLst>
            <pc:docMk/>
            <pc:sldMk cId="3156555706" sldId="2147481365"/>
            <ac:spMk id="3" creationId="{FCCF7902-15E5-0DD5-7DEB-0302619AA060}"/>
          </ac:spMkLst>
        </pc:spChg>
        <pc:spChg chg="mod ord">
          <ac:chgData name="Samer El Housseini" userId="7e720380-2366-499e-aea3-f98537fbe1c2" providerId="ADAL" clId="{A532A7AB-6326-4948-9420-6240F8D6BF47}" dt="2025-06-25T07:28:32.253" v="5392" actId="1036"/>
          <ac:spMkLst>
            <pc:docMk/>
            <pc:sldMk cId="3156555706" sldId="2147481365"/>
            <ac:spMk id="4" creationId="{1AA916CB-BC43-71DA-2914-BC3957A5559E}"/>
          </ac:spMkLst>
        </pc:spChg>
        <pc:spChg chg="mod">
          <ac:chgData name="Samer El Housseini" userId="7e720380-2366-499e-aea3-f98537fbe1c2" providerId="ADAL" clId="{A532A7AB-6326-4948-9420-6240F8D6BF47}" dt="2025-06-25T07:28:32.253" v="5392" actId="1036"/>
          <ac:spMkLst>
            <pc:docMk/>
            <pc:sldMk cId="3156555706" sldId="2147481365"/>
            <ac:spMk id="6" creationId="{2492B6F9-F803-A7C8-57CE-A57832A0DAF6}"/>
          </ac:spMkLst>
        </pc:spChg>
        <pc:spChg chg="mod">
          <ac:chgData name="Samer El Housseini" userId="7e720380-2366-499e-aea3-f98537fbe1c2" providerId="ADAL" clId="{A532A7AB-6326-4948-9420-6240F8D6BF47}" dt="2025-06-25T07:28:32.253" v="5392" actId="1036"/>
          <ac:spMkLst>
            <pc:docMk/>
            <pc:sldMk cId="3156555706" sldId="2147481365"/>
            <ac:spMk id="7" creationId="{87B77FE6-C048-646D-9A89-5D459B1BC21F}"/>
          </ac:spMkLst>
        </pc:spChg>
        <pc:spChg chg="mod">
          <ac:chgData name="Samer El Housseini" userId="7e720380-2366-499e-aea3-f98537fbe1c2" providerId="ADAL" clId="{A532A7AB-6326-4948-9420-6240F8D6BF47}" dt="2025-06-25T07:26:34.726" v="5360" actId="1035"/>
          <ac:spMkLst>
            <pc:docMk/>
            <pc:sldMk cId="3156555706" sldId="2147481365"/>
            <ac:spMk id="9" creationId="{5469C6AD-F9D6-5EDD-C5DC-82EEAB9710D5}"/>
          </ac:spMkLst>
        </pc:spChg>
        <pc:spChg chg="mod">
          <ac:chgData name="Samer El Housseini" userId="7e720380-2366-499e-aea3-f98537fbe1c2" providerId="ADAL" clId="{A532A7AB-6326-4948-9420-6240F8D6BF47}" dt="2025-06-25T07:26:34.726" v="5360" actId="1035"/>
          <ac:spMkLst>
            <pc:docMk/>
            <pc:sldMk cId="3156555706" sldId="2147481365"/>
            <ac:spMk id="10" creationId="{2DB4624E-9AA0-A237-235B-7ABF9D659A6D}"/>
          </ac:spMkLst>
        </pc:spChg>
        <pc:spChg chg="mod">
          <ac:chgData name="Samer El Housseini" userId="7e720380-2366-499e-aea3-f98537fbe1c2" providerId="ADAL" clId="{A532A7AB-6326-4948-9420-6240F8D6BF47}" dt="2025-06-25T07:26:34.726" v="5360" actId="1035"/>
          <ac:spMkLst>
            <pc:docMk/>
            <pc:sldMk cId="3156555706" sldId="2147481365"/>
            <ac:spMk id="12" creationId="{EE37F766-D162-FCC1-9597-3A77A7614B6D}"/>
          </ac:spMkLst>
        </pc:spChg>
        <pc:spChg chg="mod">
          <ac:chgData name="Samer El Housseini" userId="7e720380-2366-499e-aea3-f98537fbe1c2" providerId="ADAL" clId="{A532A7AB-6326-4948-9420-6240F8D6BF47}" dt="2025-06-25T07:26:34.726" v="5360" actId="1035"/>
          <ac:spMkLst>
            <pc:docMk/>
            <pc:sldMk cId="3156555706" sldId="2147481365"/>
            <ac:spMk id="13" creationId="{750FC32A-2C57-7A06-6A59-200571F854F0}"/>
          </ac:spMkLst>
        </pc:spChg>
        <pc:spChg chg="mod">
          <ac:chgData name="Samer El Housseini" userId="7e720380-2366-499e-aea3-f98537fbe1c2" providerId="ADAL" clId="{A532A7AB-6326-4948-9420-6240F8D6BF47}" dt="2025-06-25T07:28:32.253" v="5392" actId="1036"/>
          <ac:spMkLst>
            <pc:docMk/>
            <pc:sldMk cId="3156555706" sldId="2147481365"/>
            <ac:spMk id="14" creationId="{91737856-0B38-F3A9-A38A-A3A4DEF9B07A}"/>
          </ac:spMkLst>
        </pc:spChg>
        <pc:spChg chg="mod">
          <ac:chgData name="Samer El Housseini" userId="7e720380-2366-499e-aea3-f98537fbe1c2" providerId="ADAL" clId="{A532A7AB-6326-4948-9420-6240F8D6BF47}" dt="2025-06-25T07:28:32.253" v="5392" actId="1036"/>
          <ac:spMkLst>
            <pc:docMk/>
            <pc:sldMk cId="3156555706" sldId="2147481365"/>
            <ac:spMk id="15" creationId="{3B37322A-C3FC-5DEF-21F5-924A8771454A}"/>
          </ac:spMkLst>
        </pc:spChg>
        <pc:spChg chg="mod">
          <ac:chgData name="Samer El Housseini" userId="7e720380-2366-499e-aea3-f98537fbe1c2" providerId="ADAL" clId="{A532A7AB-6326-4948-9420-6240F8D6BF47}" dt="2025-06-25T07:26:34.726" v="5360" actId="1035"/>
          <ac:spMkLst>
            <pc:docMk/>
            <pc:sldMk cId="3156555706" sldId="2147481365"/>
            <ac:spMk id="17" creationId="{170C75DA-763C-7969-EB59-6CDB5DCF3551}"/>
          </ac:spMkLst>
        </pc:spChg>
        <pc:spChg chg="mod">
          <ac:chgData name="Samer El Housseini" userId="7e720380-2366-499e-aea3-f98537fbe1c2" providerId="ADAL" clId="{A532A7AB-6326-4948-9420-6240F8D6BF47}" dt="2025-06-25T07:28:32.253" v="5392" actId="1036"/>
          <ac:spMkLst>
            <pc:docMk/>
            <pc:sldMk cId="3156555706" sldId="2147481365"/>
            <ac:spMk id="19" creationId="{F0114BFF-8F07-6218-E0AE-44C3701D804A}"/>
          </ac:spMkLst>
        </pc:spChg>
        <pc:spChg chg="mod">
          <ac:chgData name="Samer El Housseini" userId="7e720380-2366-499e-aea3-f98537fbe1c2" providerId="ADAL" clId="{A532A7AB-6326-4948-9420-6240F8D6BF47}" dt="2025-06-25T07:28:32.253" v="5392" actId="1036"/>
          <ac:spMkLst>
            <pc:docMk/>
            <pc:sldMk cId="3156555706" sldId="2147481365"/>
            <ac:spMk id="20" creationId="{EF16870D-99CA-1FE8-8904-463B6E21079E}"/>
          </ac:spMkLst>
        </pc:spChg>
        <pc:spChg chg="mod">
          <ac:chgData name="Samer El Housseini" userId="7e720380-2366-499e-aea3-f98537fbe1c2" providerId="ADAL" clId="{A532A7AB-6326-4948-9420-6240F8D6BF47}" dt="2025-06-25T07:26:34.726" v="5360" actId="1035"/>
          <ac:spMkLst>
            <pc:docMk/>
            <pc:sldMk cId="3156555706" sldId="2147481365"/>
            <ac:spMk id="22" creationId="{97991898-6837-997C-0062-1DD9CB74A365}"/>
          </ac:spMkLst>
        </pc:spChg>
        <pc:spChg chg="mod">
          <ac:chgData name="Samer El Housseini" userId="7e720380-2366-499e-aea3-f98537fbe1c2" providerId="ADAL" clId="{A532A7AB-6326-4948-9420-6240F8D6BF47}" dt="2025-06-25T07:26:34.726" v="5360" actId="1035"/>
          <ac:spMkLst>
            <pc:docMk/>
            <pc:sldMk cId="3156555706" sldId="2147481365"/>
            <ac:spMk id="24" creationId="{88A4EAA9-D2A2-A291-A36E-296DAA333560}"/>
          </ac:spMkLst>
        </pc:spChg>
        <pc:spChg chg="mod">
          <ac:chgData name="Samer El Housseini" userId="7e720380-2366-499e-aea3-f98537fbe1c2" providerId="ADAL" clId="{A532A7AB-6326-4948-9420-6240F8D6BF47}" dt="2025-06-25T07:26:15.829" v="5271" actId="1076"/>
          <ac:spMkLst>
            <pc:docMk/>
            <pc:sldMk cId="3156555706" sldId="2147481365"/>
            <ac:spMk id="27" creationId="{1D7090E2-82EA-71F7-8D1C-FF7B9A599E41}"/>
          </ac:spMkLst>
        </pc:spChg>
        <pc:spChg chg="mod">
          <ac:chgData name="Samer El Housseini" userId="7e720380-2366-499e-aea3-f98537fbe1c2" providerId="ADAL" clId="{A532A7AB-6326-4948-9420-6240F8D6BF47}" dt="2025-06-25T07:26:34.726" v="5360" actId="1035"/>
          <ac:spMkLst>
            <pc:docMk/>
            <pc:sldMk cId="3156555706" sldId="2147481365"/>
            <ac:spMk id="28" creationId="{460A0F0E-E628-D120-4D56-99C9CA51A7F2}"/>
          </ac:spMkLst>
        </pc:spChg>
        <pc:spChg chg="mod">
          <ac:chgData name="Samer El Housseini" userId="7e720380-2366-499e-aea3-f98537fbe1c2" providerId="ADAL" clId="{A532A7AB-6326-4948-9420-6240F8D6BF47}" dt="2025-06-13T07:49:51.045" v="1295"/>
          <ac:spMkLst>
            <pc:docMk/>
            <pc:sldMk cId="3156555706" sldId="2147481365"/>
            <ac:spMk id="29" creationId="{35CE8A11-73AE-D5DD-417C-117121F484A5}"/>
          </ac:spMkLst>
        </pc:spChg>
        <pc:spChg chg="mod">
          <ac:chgData name="Samer El Housseini" userId="7e720380-2366-499e-aea3-f98537fbe1c2" providerId="ADAL" clId="{A532A7AB-6326-4948-9420-6240F8D6BF47}" dt="2025-06-25T07:26:15.829" v="5271" actId="1076"/>
          <ac:spMkLst>
            <pc:docMk/>
            <pc:sldMk cId="3156555706" sldId="2147481365"/>
            <ac:spMk id="30" creationId="{018F619E-A74B-57AE-C218-CD94A08BF87A}"/>
          </ac:spMkLst>
        </pc:spChg>
        <pc:spChg chg="mod">
          <ac:chgData name="Samer El Housseini" userId="7e720380-2366-499e-aea3-f98537fbe1c2" providerId="ADAL" clId="{A532A7AB-6326-4948-9420-6240F8D6BF47}" dt="2025-06-25T07:26:15.829" v="5271" actId="1076"/>
          <ac:spMkLst>
            <pc:docMk/>
            <pc:sldMk cId="3156555706" sldId="2147481365"/>
            <ac:spMk id="32" creationId="{ABD23903-F5FD-2F86-E3C9-F6C83296AFC3}"/>
          </ac:spMkLst>
        </pc:spChg>
        <pc:spChg chg="mod">
          <ac:chgData name="Samer El Housseini" userId="7e720380-2366-499e-aea3-f98537fbe1c2" providerId="ADAL" clId="{A532A7AB-6326-4948-9420-6240F8D6BF47}" dt="2025-06-25T07:28:16.425" v="5378" actId="1076"/>
          <ac:spMkLst>
            <pc:docMk/>
            <pc:sldMk cId="3156555706" sldId="2147481365"/>
            <ac:spMk id="41" creationId="{D3F3146F-3918-9E8F-1627-7D4CB6DD9A61}"/>
          </ac:spMkLst>
        </pc:spChg>
        <pc:spChg chg="add mod">
          <ac:chgData name="Samer El Housseini" userId="7e720380-2366-499e-aea3-f98537fbe1c2" providerId="ADAL" clId="{A532A7AB-6326-4948-9420-6240F8D6BF47}" dt="2025-06-25T07:28:32.253" v="5392" actId="1036"/>
          <ac:spMkLst>
            <pc:docMk/>
            <pc:sldMk cId="3156555706" sldId="2147481365"/>
            <ac:spMk id="42" creationId="{8FD4430B-11B5-FB2D-AF93-C40BBBD95D3B}"/>
          </ac:spMkLst>
        </pc:spChg>
        <pc:spChg chg="add mod">
          <ac:chgData name="Samer El Housseini" userId="7e720380-2366-499e-aea3-f98537fbe1c2" providerId="ADAL" clId="{A532A7AB-6326-4948-9420-6240F8D6BF47}" dt="2025-06-25T07:28:32.253" v="5392" actId="1036"/>
          <ac:spMkLst>
            <pc:docMk/>
            <pc:sldMk cId="3156555706" sldId="2147481365"/>
            <ac:spMk id="43" creationId="{0FE4E0B1-9F21-8734-4850-ACA4D1A29114}"/>
          </ac:spMkLst>
        </pc:spChg>
        <pc:spChg chg="mod">
          <ac:chgData name="Samer El Housseini" userId="7e720380-2366-499e-aea3-f98537fbe1c2" providerId="ADAL" clId="{A532A7AB-6326-4948-9420-6240F8D6BF47}" dt="2025-06-25T07:28:16.425" v="5378" actId="1076"/>
          <ac:spMkLst>
            <pc:docMk/>
            <pc:sldMk cId="3156555706" sldId="2147481365"/>
            <ac:spMk id="44" creationId="{C682663E-7201-FDB2-87D0-37151867BE9A}"/>
          </ac:spMkLst>
        </pc:spChg>
        <pc:spChg chg="mod">
          <ac:chgData name="Samer El Housseini" userId="7e720380-2366-499e-aea3-f98537fbe1c2" providerId="ADAL" clId="{A532A7AB-6326-4948-9420-6240F8D6BF47}" dt="2025-06-25T07:27:27.461" v="5370" actId="1076"/>
          <ac:spMkLst>
            <pc:docMk/>
            <pc:sldMk cId="3156555706" sldId="2147481365"/>
            <ac:spMk id="47" creationId="{49144A9F-FFB3-F59A-1CAA-AFBDFE3DC98B}"/>
          </ac:spMkLst>
        </pc:spChg>
        <pc:spChg chg="mod">
          <ac:chgData name="Samer El Housseini" userId="7e720380-2366-499e-aea3-f98537fbe1c2" providerId="ADAL" clId="{A532A7AB-6326-4948-9420-6240F8D6BF47}" dt="2025-06-25T07:27:27.461" v="5370" actId="1076"/>
          <ac:spMkLst>
            <pc:docMk/>
            <pc:sldMk cId="3156555706" sldId="2147481365"/>
            <ac:spMk id="49" creationId="{5B38C374-6791-4BFD-C1F1-68BCB25121CC}"/>
          </ac:spMkLst>
        </pc:spChg>
        <pc:spChg chg="mod">
          <ac:chgData name="Samer El Housseini" userId="7e720380-2366-499e-aea3-f98537fbe1c2" providerId="ADAL" clId="{A532A7AB-6326-4948-9420-6240F8D6BF47}" dt="2025-06-25T07:28:51.097" v="5399" actId="1038"/>
          <ac:spMkLst>
            <pc:docMk/>
            <pc:sldMk cId="3156555706" sldId="2147481365"/>
            <ac:spMk id="56" creationId="{5E26C131-AAF8-E053-8ECA-0C17A54D95BE}"/>
          </ac:spMkLst>
        </pc:spChg>
        <pc:spChg chg="mod">
          <ac:chgData name="Samer El Housseini" userId="7e720380-2366-499e-aea3-f98537fbe1c2" providerId="ADAL" clId="{A532A7AB-6326-4948-9420-6240F8D6BF47}" dt="2025-06-25T07:28:51.097" v="5399" actId="1038"/>
          <ac:spMkLst>
            <pc:docMk/>
            <pc:sldMk cId="3156555706" sldId="2147481365"/>
            <ac:spMk id="57" creationId="{9793B8AB-B938-C7E7-DC99-8AFAE7E4652A}"/>
          </ac:spMkLst>
        </pc:spChg>
        <pc:grpChg chg="mod">
          <ac:chgData name="Samer El Housseini" userId="7e720380-2366-499e-aea3-f98537fbe1c2" providerId="ADAL" clId="{A532A7AB-6326-4948-9420-6240F8D6BF47}" dt="2025-06-18T07:12:05.474" v="1528" actId="14100"/>
          <ac:grpSpMkLst>
            <pc:docMk/>
            <pc:sldMk cId="3156555706" sldId="2147481365"/>
            <ac:grpSpMk id="2" creationId="{62CC2BBB-179C-E17A-9621-3B52864ACE5D}"/>
          </ac:grpSpMkLst>
        </pc:grpChg>
        <pc:grpChg chg="add mod">
          <ac:chgData name="Samer El Housseini" userId="7e720380-2366-499e-aea3-f98537fbe1c2" providerId="ADAL" clId="{A532A7AB-6326-4948-9420-6240F8D6BF47}" dt="2025-06-18T07:12:34.163" v="1530" actId="166"/>
          <ac:grpSpMkLst>
            <pc:docMk/>
            <pc:sldMk cId="3156555706" sldId="2147481365"/>
            <ac:grpSpMk id="5" creationId="{B316ADF5-A17B-E090-3312-C5FA4E5E25C2}"/>
          </ac:grpSpMkLst>
        </pc:grpChg>
        <pc:grpChg chg="mod">
          <ac:chgData name="Samer El Housseini" userId="7e720380-2366-499e-aea3-f98537fbe1c2" providerId="ADAL" clId="{A532A7AB-6326-4948-9420-6240F8D6BF47}" dt="2025-06-18T07:17:51.583" v="1608" actId="1076"/>
          <ac:grpSpMkLst>
            <pc:docMk/>
            <pc:sldMk cId="3156555706" sldId="2147481365"/>
            <ac:grpSpMk id="8" creationId="{916FCFB2-1C70-9B9C-338A-F04076C02DC5}"/>
          </ac:grpSpMkLst>
        </pc:grpChg>
        <pc:grpChg chg="add mod">
          <ac:chgData name="Samer El Housseini" userId="7e720380-2366-499e-aea3-f98537fbe1c2" providerId="ADAL" clId="{A532A7AB-6326-4948-9420-6240F8D6BF47}" dt="2025-06-18T07:12:34.163" v="1530" actId="166"/>
          <ac:grpSpMkLst>
            <pc:docMk/>
            <pc:sldMk cId="3156555706" sldId="2147481365"/>
            <ac:grpSpMk id="18" creationId="{91EC0ADF-C8F9-529E-36ED-71C5F0C2A33B}"/>
          </ac:grpSpMkLst>
        </pc:grpChg>
        <pc:grpChg chg="mod">
          <ac:chgData name="Samer El Housseini" userId="7e720380-2366-499e-aea3-f98537fbe1c2" providerId="ADAL" clId="{A532A7AB-6326-4948-9420-6240F8D6BF47}" dt="2025-06-18T07:12:05.474" v="1528" actId="14100"/>
          <ac:grpSpMkLst>
            <pc:docMk/>
            <pc:sldMk cId="3156555706" sldId="2147481365"/>
            <ac:grpSpMk id="21" creationId="{13380B21-60D4-BE4C-3D9C-0250319D2BBD}"/>
          </ac:grpSpMkLst>
        </pc:grpChg>
        <pc:grpChg chg="add mod">
          <ac:chgData name="Samer El Housseini" userId="7e720380-2366-499e-aea3-f98537fbe1c2" providerId="ADAL" clId="{A532A7AB-6326-4948-9420-6240F8D6BF47}" dt="2025-06-25T07:26:15.829" v="5271" actId="1076"/>
          <ac:grpSpMkLst>
            <pc:docMk/>
            <pc:sldMk cId="3156555706" sldId="2147481365"/>
            <ac:grpSpMk id="25" creationId="{A549FD1A-9CC6-BC47-B412-8120729FBC44}"/>
          </ac:grpSpMkLst>
        </pc:grpChg>
        <pc:grpChg chg="add mod">
          <ac:chgData name="Samer El Housseini" userId="7e720380-2366-499e-aea3-f98537fbe1c2" providerId="ADAL" clId="{A532A7AB-6326-4948-9420-6240F8D6BF47}" dt="2025-06-25T07:28:16.425" v="5378" actId="1076"/>
          <ac:grpSpMkLst>
            <pc:docMk/>
            <pc:sldMk cId="3156555706" sldId="2147481365"/>
            <ac:grpSpMk id="37" creationId="{818E57F4-6B6E-CA2E-3D3D-A2B4F30E46F5}"/>
          </ac:grpSpMkLst>
        </pc:grpChg>
        <pc:grpChg chg="mod">
          <ac:chgData name="Samer El Housseini" userId="7e720380-2366-499e-aea3-f98537fbe1c2" providerId="ADAL" clId="{A532A7AB-6326-4948-9420-6240F8D6BF47}" dt="2025-06-25T07:28:16.425" v="5378" actId="1076"/>
          <ac:grpSpMkLst>
            <pc:docMk/>
            <pc:sldMk cId="3156555706" sldId="2147481365"/>
            <ac:grpSpMk id="39" creationId="{3AEF3B2F-B739-34CF-458A-865277DBC2F7}"/>
          </ac:grpSpMkLst>
        </pc:grpChg>
        <pc:grpChg chg="add mod">
          <ac:chgData name="Samer El Housseini" userId="7e720380-2366-499e-aea3-f98537fbe1c2" providerId="ADAL" clId="{A532A7AB-6326-4948-9420-6240F8D6BF47}" dt="2025-06-25T07:27:27.461" v="5370" actId="1076"/>
          <ac:grpSpMkLst>
            <pc:docMk/>
            <pc:sldMk cId="3156555706" sldId="2147481365"/>
            <ac:grpSpMk id="46" creationId="{7CF8C681-EF06-AD8B-4CAC-65E1D6CAA5AD}"/>
          </ac:grpSpMkLst>
        </pc:grpChg>
        <pc:grpChg chg="add mod">
          <ac:chgData name="Samer El Housseini" userId="7e720380-2366-499e-aea3-f98537fbe1c2" providerId="ADAL" clId="{A532A7AB-6326-4948-9420-6240F8D6BF47}" dt="2025-06-25T07:28:51.097" v="5399" actId="1038"/>
          <ac:grpSpMkLst>
            <pc:docMk/>
            <pc:sldMk cId="3156555706" sldId="2147481365"/>
            <ac:grpSpMk id="53" creationId="{8C7EB9D7-9FEC-8D3C-7D69-04D3F75A3ECB}"/>
          </ac:grpSpMkLst>
        </pc:grpChg>
        <pc:grpChg chg="mod">
          <ac:chgData name="Samer El Housseini" userId="7e720380-2366-499e-aea3-f98537fbe1c2" providerId="ADAL" clId="{A532A7AB-6326-4948-9420-6240F8D6BF47}" dt="2025-06-25T07:28:51.097" v="5399" actId="1038"/>
          <ac:grpSpMkLst>
            <pc:docMk/>
            <pc:sldMk cId="3156555706" sldId="2147481365"/>
            <ac:grpSpMk id="54" creationId="{D5E89ABE-605C-1BBB-0D25-B742C4D17F14}"/>
          </ac:grpSpMkLst>
        </pc:grpChg>
        <pc:picChg chg="mod">
          <ac:chgData name="Samer El Housseini" userId="7e720380-2366-499e-aea3-f98537fbe1c2" providerId="ADAL" clId="{A532A7AB-6326-4948-9420-6240F8D6BF47}" dt="2025-06-18T07:17:51.583" v="1608" actId="1076"/>
          <ac:picMkLst>
            <pc:docMk/>
            <pc:sldMk cId="3156555706" sldId="2147481365"/>
            <ac:picMk id="11" creationId="{F5BBC7F1-9B1C-A82A-B376-685DC0CBA444}"/>
          </ac:picMkLst>
        </pc:picChg>
        <pc:picChg chg="mod">
          <ac:chgData name="Samer El Housseini" userId="7e720380-2366-499e-aea3-f98537fbe1c2" providerId="ADAL" clId="{A532A7AB-6326-4948-9420-6240F8D6BF47}" dt="2025-06-13T07:52:21.263" v="1320" actId="1076"/>
          <ac:picMkLst>
            <pc:docMk/>
            <pc:sldMk cId="3156555706" sldId="2147481365"/>
            <ac:picMk id="16" creationId="{1B58A0B1-BF47-036D-521B-ACFB53491571}"/>
          </ac:picMkLst>
        </pc:picChg>
        <pc:picChg chg="mod">
          <ac:chgData name="Samer El Housseini" userId="7e720380-2366-499e-aea3-f98537fbe1c2" providerId="ADAL" clId="{A532A7AB-6326-4948-9420-6240F8D6BF47}" dt="2025-06-13T07:52:25.916" v="1322" actId="1076"/>
          <ac:picMkLst>
            <pc:docMk/>
            <pc:sldMk cId="3156555706" sldId="2147481365"/>
            <ac:picMk id="23" creationId="{B877509B-B3D9-8DF0-0FE8-90DDEB5B1F41}"/>
          </ac:picMkLst>
        </pc:picChg>
        <pc:picChg chg="mod">
          <ac:chgData name="Samer El Housseini" userId="7e720380-2366-499e-aea3-f98537fbe1c2" providerId="ADAL" clId="{A532A7AB-6326-4948-9420-6240F8D6BF47}" dt="2025-06-25T07:26:15.829" v="5271" actId="1076"/>
          <ac:picMkLst>
            <pc:docMk/>
            <pc:sldMk cId="3156555706" sldId="2147481365"/>
            <ac:picMk id="31" creationId="{D7211861-CE9F-E44A-676C-6BC7D6C7F740}"/>
          </ac:picMkLst>
        </pc:picChg>
        <pc:picChg chg="mod">
          <ac:chgData name="Samer El Housseini" userId="7e720380-2366-499e-aea3-f98537fbe1c2" providerId="ADAL" clId="{A532A7AB-6326-4948-9420-6240F8D6BF47}" dt="2025-06-25T07:28:16.425" v="5378" actId="1076"/>
          <ac:picMkLst>
            <pc:docMk/>
            <pc:sldMk cId="3156555706" sldId="2147481365"/>
            <ac:picMk id="45" creationId="{B28E3334-7004-621B-9396-0020B97E36A0}"/>
          </ac:picMkLst>
        </pc:picChg>
        <pc:picChg chg="add mod">
          <ac:chgData name="Samer El Housseini" userId="7e720380-2366-499e-aea3-f98537fbe1c2" providerId="ADAL" clId="{A532A7AB-6326-4948-9420-6240F8D6BF47}" dt="2025-06-18T07:20:39.314" v="1618"/>
          <ac:picMkLst>
            <pc:docMk/>
            <pc:sldMk cId="3156555706" sldId="2147481365"/>
            <ac:picMk id="48" creationId="{7DE4C540-78B2-51D2-C9DA-CB5880583E18}"/>
          </ac:picMkLst>
        </pc:picChg>
        <pc:picChg chg="add mod">
          <ac:chgData name="Samer El Housseini" userId="7e720380-2366-499e-aea3-f98537fbe1c2" providerId="ADAL" clId="{A532A7AB-6326-4948-9420-6240F8D6BF47}" dt="2025-06-25T07:27:27.461" v="5370" actId="1076"/>
          <ac:picMkLst>
            <pc:docMk/>
            <pc:sldMk cId="3156555706" sldId="2147481365"/>
            <ac:picMk id="50" creationId="{085DF32A-5D6F-09D3-0CC7-F70A92DDE5A9}"/>
          </ac:picMkLst>
        </pc:picChg>
        <pc:picChg chg="mod">
          <ac:chgData name="Samer El Housseini" userId="7e720380-2366-499e-aea3-f98537fbe1c2" providerId="ADAL" clId="{A532A7AB-6326-4948-9420-6240F8D6BF47}" dt="2025-06-25T07:28:51.097" v="5399" actId="1038"/>
          <ac:picMkLst>
            <pc:docMk/>
            <pc:sldMk cId="3156555706" sldId="2147481365"/>
            <ac:picMk id="55" creationId="{17A242E5-3FE9-85FD-C900-7464674D8BA3}"/>
          </ac:picMkLst>
        </pc:picChg>
        <pc:picChg chg="mod">
          <ac:chgData name="Samer El Housseini" userId="7e720380-2366-499e-aea3-f98537fbe1c2" providerId="ADAL" clId="{A532A7AB-6326-4948-9420-6240F8D6BF47}" dt="2025-06-18T07:12:05.474" v="1528" actId="14100"/>
          <ac:picMkLst>
            <pc:docMk/>
            <pc:sldMk cId="3156555706" sldId="2147481365"/>
            <ac:picMk id="1028" creationId="{EB0A87DE-23CA-8159-1696-2FFB19FE5481}"/>
          </ac:picMkLst>
        </pc:picChg>
        <pc:cxnChg chg="mod">
          <ac:chgData name="Samer El Housseini" userId="7e720380-2366-499e-aea3-f98537fbe1c2" providerId="ADAL" clId="{A532A7AB-6326-4948-9420-6240F8D6BF47}" dt="2025-06-18T07:12:05.474" v="1528" actId="14100"/>
          <ac:cxnSpMkLst>
            <pc:docMk/>
            <pc:sldMk cId="3156555706" sldId="2147481365"/>
            <ac:cxnSpMk id="26" creationId="{0A0A476E-607E-F738-2848-97E04485062D}"/>
          </ac:cxnSpMkLst>
        </pc:cxnChg>
        <pc:cxnChg chg="add mod">
          <ac:chgData name="Samer El Housseini" userId="7e720380-2366-499e-aea3-f98537fbe1c2" providerId="ADAL" clId="{A532A7AB-6326-4948-9420-6240F8D6BF47}" dt="2025-06-25T07:26:15.829" v="5271" actId="1076"/>
          <ac:cxnSpMkLst>
            <pc:docMk/>
            <pc:sldMk cId="3156555706" sldId="2147481365"/>
            <ac:cxnSpMk id="36" creationId="{1F2847E2-D5C8-48FD-538D-85E675DFCF0E}"/>
          </ac:cxnSpMkLst>
        </pc:cxnChg>
        <pc:cxnChg chg="add mod">
          <ac:chgData name="Samer El Housseini" userId="7e720380-2366-499e-aea3-f98537fbe1c2" providerId="ADAL" clId="{A532A7AB-6326-4948-9420-6240F8D6BF47}" dt="2025-06-18T07:18:15.029" v="1613" actId="14100"/>
          <ac:cxnSpMkLst>
            <pc:docMk/>
            <pc:sldMk cId="3156555706" sldId="2147481365"/>
            <ac:cxnSpMk id="38" creationId="{1174693C-DAD3-23BB-AA6C-43C612078CB0}"/>
          </ac:cxnSpMkLst>
        </pc:cxnChg>
        <pc:cxnChg chg="add mod">
          <ac:chgData name="Samer El Housseini" userId="7e720380-2366-499e-aea3-f98537fbe1c2" providerId="ADAL" clId="{A532A7AB-6326-4948-9420-6240F8D6BF47}" dt="2025-06-18T07:17:57.154" v="1610" actId="14100"/>
          <ac:cxnSpMkLst>
            <pc:docMk/>
            <pc:sldMk cId="3156555706" sldId="2147481365"/>
            <ac:cxnSpMk id="40" creationId="{706B782A-5F40-64CC-E1D6-36730A806A0E}"/>
          </ac:cxnSpMkLst>
        </pc:cxnChg>
        <pc:cxnChg chg="add mod">
          <ac:chgData name="Samer El Housseini" userId="7e720380-2366-499e-aea3-f98537fbe1c2" providerId="ADAL" clId="{A532A7AB-6326-4948-9420-6240F8D6BF47}" dt="2025-06-25T07:28:51.097" v="5399" actId="1038"/>
          <ac:cxnSpMkLst>
            <pc:docMk/>
            <pc:sldMk cId="3156555706" sldId="2147481365"/>
            <ac:cxnSpMk id="59" creationId="{14768EB3-B004-5E9B-F016-BE2BC03C1E4B}"/>
          </ac:cxnSpMkLst>
        </pc:cxnChg>
        <pc:cxnChg chg="add mod">
          <ac:chgData name="Samer El Housseini" userId="7e720380-2366-499e-aea3-f98537fbe1c2" providerId="ADAL" clId="{A532A7AB-6326-4948-9420-6240F8D6BF47}" dt="2025-06-25T07:29:00.562" v="5401" actId="1076"/>
          <ac:cxnSpMkLst>
            <pc:docMk/>
            <pc:sldMk cId="3156555706" sldId="2147481365"/>
            <ac:cxnSpMk id="60" creationId="{454D825D-7D48-8C2A-C938-30267585BB52}"/>
          </ac:cxnSpMkLst>
        </pc:cxnChg>
        <pc:cxnChg chg="add mod">
          <ac:chgData name="Samer El Housseini" userId="7e720380-2366-499e-aea3-f98537fbe1c2" providerId="ADAL" clId="{A532A7AB-6326-4948-9420-6240F8D6BF47}" dt="2025-06-25T07:29:10.170" v="5403" actId="1076"/>
          <ac:cxnSpMkLst>
            <pc:docMk/>
            <pc:sldMk cId="3156555706" sldId="2147481365"/>
            <ac:cxnSpMk id="61" creationId="{DD8E6D2E-70BD-B878-E0B3-52D8339DD3E4}"/>
          </ac:cxnSpMkLst>
        </pc:cxnChg>
      </pc:sldChg>
      <pc:sldChg chg="modSp add del mod">
        <pc:chgData name="Samer El Housseini" userId="7e720380-2366-499e-aea3-f98537fbe1c2" providerId="ADAL" clId="{A532A7AB-6326-4948-9420-6240F8D6BF47}" dt="2025-06-13T09:51:59.702" v="1380" actId="47"/>
        <pc:sldMkLst>
          <pc:docMk/>
          <pc:sldMk cId="1746960062" sldId="2147481366"/>
        </pc:sldMkLst>
      </pc:sldChg>
      <pc:sldChg chg="modSp add del mod">
        <pc:chgData name="Samer El Housseini" userId="7e720380-2366-499e-aea3-f98537fbe1c2" providerId="ADAL" clId="{A532A7AB-6326-4948-9420-6240F8D6BF47}" dt="2025-06-13T09:52:05.765" v="1382" actId="47"/>
        <pc:sldMkLst>
          <pc:docMk/>
          <pc:sldMk cId="3733826950" sldId="2147481367"/>
        </pc:sldMkLst>
      </pc:sldChg>
      <pc:sldChg chg="addSp delSp modSp add del mod ord addAnim delAnim modAnim">
        <pc:chgData name="Samer El Housseini" userId="7e720380-2366-499e-aea3-f98537fbe1c2" providerId="ADAL" clId="{A532A7AB-6326-4948-9420-6240F8D6BF47}" dt="2025-07-01T04:48:14.216" v="5598" actId="47"/>
        <pc:sldMkLst>
          <pc:docMk/>
          <pc:sldMk cId="192679896" sldId="2147481368"/>
        </pc:sldMkLst>
      </pc:sldChg>
      <pc:sldChg chg="addSp delSp modSp add mod delAnim modAnim">
        <pc:chgData name="Samer El Housseini" userId="7e720380-2366-499e-aea3-f98537fbe1c2" providerId="ADAL" clId="{A532A7AB-6326-4948-9420-6240F8D6BF47}" dt="2025-07-01T04:52:36.090" v="5648" actId="167"/>
        <pc:sldMkLst>
          <pc:docMk/>
          <pc:sldMk cId="1388855030" sldId="2147481369"/>
        </pc:sldMkLst>
        <pc:spChg chg="mod">
          <ac:chgData name="Samer El Housseini" userId="7e720380-2366-499e-aea3-f98537fbe1c2" providerId="ADAL" clId="{A532A7AB-6326-4948-9420-6240F8D6BF47}" dt="2025-07-01T04:34:43.477" v="5473" actId="14100"/>
          <ac:spMkLst>
            <pc:docMk/>
            <pc:sldMk cId="1388855030" sldId="2147481369"/>
            <ac:spMk id="5" creationId="{28CE1B75-5CA4-9EA6-D6A0-E6F2A06DC249}"/>
          </ac:spMkLst>
        </pc:spChg>
        <pc:spChg chg="mod ord">
          <ac:chgData name="Samer El Housseini" userId="7e720380-2366-499e-aea3-f98537fbe1c2" providerId="ADAL" clId="{A532A7AB-6326-4948-9420-6240F8D6BF47}" dt="2025-07-01T04:36:53.372" v="5517" actId="167"/>
          <ac:spMkLst>
            <pc:docMk/>
            <pc:sldMk cId="1388855030" sldId="2147481369"/>
            <ac:spMk id="9" creationId="{6067ADA4-5A79-6414-9AB6-FDB63C50CCDB}"/>
          </ac:spMkLst>
        </pc:spChg>
        <pc:spChg chg="mod">
          <ac:chgData name="Samer El Housseini" userId="7e720380-2366-499e-aea3-f98537fbe1c2" providerId="ADAL" clId="{A532A7AB-6326-4948-9420-6240F8D6BF47}" dt="2025-07-01T04:34:26.391" v="5469" actId="1035"/>
          <ac:spMkLst>
            <pc:docMk/>
            <pc:sldMk cId="1388855030" sldId="2147481369"/>
            <ac:spMk id="10" creationId="{D599D2B5-9C6F-F07F-9C3C-ECF69BD07125}"/>
          </ac:spMkLst>
        </pc:spChg>
        <pc:spChg chg="mod">
          <ac:chgData name="Samer El Housseini" userId="7e720380-2366-499e-aea3-f98537fbe1c2" providerId="ADAL" clId="{A532A7AB-6326-4948-9420-6240F8D6BF47}" dt="2025-07-01T04:34:26.391" v="5469" actId="1035"/>
          <ac:spMkLst>
            <pc:docMk/>
            <pc:sldMk cId="1388855030" sldId="2147481369"/>
            <ac:spMk id="12" creationId="{03E16E80-A17D-4C78-B272-74D4B6173E40}"/>
          </ac:spMkLst>
        </pc:spChg>
        <pc:spChg chg="mod">
          <ac:chgData name="Samer El Housseini" userId="7e720380-2366-499e-aea3-f98537fbe1c2" providerId="ADAL" clId="{A532A7AB-6326-4948-9420-6240F8D6BF47}" dt="2025-07-01T04:35:45.216" v="5504" actId="1076"/>
          <ac:spMkLst>
            <pc:docMk/>
            <pc:sldMk cId="1388855030" sldId="2147481369"/>
            <ac:spMk id="13" creationId="{DE104908-6360-9C9E-19EC-F93EBD14FE8A}"/>
          </ac:spMkLst>
        </pc:spChg>
        <pc:spChg chg="mod">
          <ac:chgData name="Samer El Housseini" userId="7e720380-2366-499e-aea3-f98537fbe1c2" providerId="ADAL" clId="{A532A7AB-6326-4948-9420-6240F8D6BF47}" dt="2025-07-01T04:38:52.487" v="5530" actId="1076"/>
          <ac:spMkLst>
            <pc:docMk/>
            <pc:sldMk cId="1388855030" sldId="2147481369"/>
            <ac:spMk id="14" creationId="{FBE805A0-9585-0B08-6110-C3BAEAA48E01}"/>
          </ac:spMkLst>
        </pc:spChg>
        <pc:spChg chg="add del mod">
          <ac:chgData name="Samer El Housseini" userId="7e720380-2366-499e-aea3-f98537fbe1c2" providerId="ADAL" clId="{A532A7AB-6326-4948-9420-6240F8D6BF47}" dt="2025-07-01T04:42:40.041" v="5568" actId="1076"/>
          <ac:spMkLst>
            <pc:docMk/>
            <pc:sldMk cId="1388855030" sldId="2147481369"/>
            <ac:spMk id="16" creationId="{2D7748A2-450C-FD07-3393-FBB5BA2D561C}"/>
          </ac:spMkLst>
        </pc:spChg>
        <pc:spChg chg="mod">
          <ac:chgData name="Samer El Housseini" userId="7e720380-2366-499e-aea3-f98537fbe1c2" providerId="ADAL" clId="{A532A7AB-6326-4948-9420-6240F8D6BF47}" dt="2025-07-01T04:43:59.197" v="5577" actId="166"/>
          <ac:spMkLst>
            <pc:docMk/>
            <pc:sldMk cId="1388855030" sldId="2147481369"/>
            <ac:spMk id="17" creationId="{2059FDD4-CC91-A9F6-ED2C-898147730594}"/>
          </ac:spMkLst>
        </pc:spChg>
        <pc:spChg chg="add mod">
          <ac:chgData name="Samer El Housseini" userId="7e720380-2366-499e-aea3-f98537fbe1c2" providerId="ADAL" clId="{A532A7AB-6326-4948-9420-6240F8D6BF47}" dt="2025-07-01T04:36:47.541" v="5515" actId="1076"/>
          <ac:spMkLst>
            <pc:docMk/>
            <pc:sldMk cId="1388855030" sldId="2147481369"/>
            <ac:spMk id="19" creationId="{9C8EA6D5-31A7-6EF5-94EB-71B99B0366EA}"/>
          </ac:spMkLst>
        </pc:spChg>
        <pc:spChg chg="mod">
          <ac:chgData name="Samer El Housseini" userId="7e720380-2366-499e-aea3-f98537fbe1c2" providerId="ADAL" clId="{A532A7AB-6326-4948-9420-6240F8D6BF47}" dt="2025-07-01T04:38:52.487" v="5530" actId="1076"/>
          <ac:spMkLst>
            <pc:docMk/>
            <pc:sldMk cId="1388855030" sldId="2147481369"/>
            <ac:spMk id="23" creationId="{2496C318-8D0C-9DFF-F7E3-58FA4D278EDB}"/>
          </ac:spMkLst>
        </pc:spChg>
        <pc:spChg chg="mod">
          <ac:chgData name="Samer El Housseini" userId="7e720380-2366-499e-aea3-f98537fbe1c2" providerId="ADAL" clId="{A532A7AB-6326-4948-9420-6240F8D6BF47}" dt="2025-07-01T04:38:52.487" v="5530" actId="1076"/>
          <ac:spMkLst>
            <pc:docMk/>
            <pc:sldMk cId="1388855030" sldId="2147481369"/>
            <ac:spMk id="27" creationId="{3C6C9317-4A42-52FC-F8BE-32728E90F84C}"/>
          </ac:spMkLst>
        </pc:spChg>
        <pc:spChg chg="mod">
          <ac:chgData name="Samer El Housseini" userId="7e720380-2366-499e-aea3-f98537fbe1c2" providerId="ADAL" clId="{A532A7AB-6326-4948-9420-6240F8D6BF47}" dt="2025-07-01T04:42:40.845" v="5570" actId="1076"/>
          <ac:spMkLst>
            <pc:docMk/>
            <pc:sldMk cId="1388855030" sldId="2147481369"/>
            <ac:spMk id="28" creationId="{3D423574-DDD8-24AD-2C06-D8B61CF70DA3}"/>
          </ac:spMkLst>
        </pc:spChg>
        <pc:spChg chg="mod">
          <ac:chgData name="Samer El Housseini" userId="7e720380-2366-499e-aea3-f98537fbe1c2" providerId="ADAL" clId="{A532A7AB-6326-4948-9420-6240F8D6BF47}" dt="2025-06-18T07:55:03.625" v="1746" actId="20577"/>
          <ac:spMkLst>
            <pc:docMk/>
            <pc:sldMk cId="1388855030" sldId="2147481369"/>
            <ac:spMk id="29" creationId="{42FD93DF-4D6A-2426-0D41-05E984A63EB5}"/>
          </ac:spMkLst>
        </pc:spChg>
        <pc:spChg chg="mod">
          <ac:chgData name="Samer El Housseini" userId="7e720380-2366-499e-aea3-f98537fbe1c2" providerId="ADAL" clId="{A532A7AB-6326-4948-9420-6240F8D6BF47}" dt="2025-07-01T04:34:52.408" v="5475" actId="1076"/>
          <ac:spMkLst>
            <pc:docMk/>
            <pc:sldMk cId="1388855030" sldId="2147481369"/>
            <ac:spMk id="34" creationId="{2D941FA3-F8A3-B73A-1C19-5794886E0A8F}"/>
          </ac:spMkLst>
        </pc:spChg>
        <pc:spChg chg="mod">
          <ac:chgData name="Samer El Housseini" userId="7e720380-2366-499e-aea3-f98537fbe1c2" providerId="ADAL" clId="{A532A7AB-6326-4948-9420-6240F8D6BF47}" dt="2025-07-01T04:42:40.559" v="5569" actId="1076"/>
          <ac:spMkLst>
            <pc:docMk/>
            <pc:sldMk cId="1388855030" sldId="2147481369"/>
            <ac:spMk id="35" creationId="{412B3AD1-5A3E-F727-6E2C-F94872C2EC09}"/>
          </ac:spMkLst>
        </pc:spChg>
        <pc:spChg chg="mod">
          <ac:chgData name="Samer El Housseini" userId="7e720380-2366-499e-aea3-f98537fbe1c2" providerId="ADAL" clId="{A532A7AB-6326-4948-9420-6240F8D6BF47}" dt="2025-07-01T04:43:59.197" v="5577" actId="166"/>
          <ac:spMkLst>
            <pc:docMk/>
            <pc:sldMk cId="1388855030" sldId="2147481369"/>
            <ac:spMk id="37" creationId="{9896FEEE-08E8-C579-7ECB-278747985E3F}"/>
          </ac:spMkLst>
        </pc:spChg>
        <pc:spChg chg="mod">
          <ac:chgData name="Samer El Housseini" userId="7e720380-2366-499e-aea3-f98537fbe1c2" providerId="ADAL" clId="{A532A7AB-6326-4948-9420-6240F8D6BF47}" dt="2025-07-01T04:39:14.783" v="5537" actId="1036"/>
          <ac:spMkLst>
            <pc:docMk/>
            <pc:sldMk cId="1388855030" sldId="2147481369"/>
            <ac:spMk id="41" creationId="{95F6482C-B58C-B5C7-6877-E471635105A3}"/>
          </ac:spMkLst>
        </pc:spChg>
        <pc:spChg chg="mod">
          <ac:chgData name="Samer El Housseini" userId="7e720380-2366-499e-aea3-f98537fbe1c2" providerId="ADAL" clId="{A532A7AB-6326-4948-9420-6240F8D6BF47}" dt="2025-07-01T04:39:14.783" v="5537" actId="1036"/>
          <ac:spMkLst>
            <pc:docMk/>
            <pc:sldMk cId="1388855030" sldId="2147481369"/>
            <ac:spMk id="43" creationId="{DDA1EA15-CB98-9422-7794-AEFBCFCAA2D9}"/>
          </ac:spMkLst>
        </pc:spChg>
        <pc:spChg chg="mod">
          <ac:chgData name="Samer El Housseini" userId="7e720380-2366-499e-aea3-f98537fbe1c2" providerId="ADAL" clId="{A532A7AB-6326-4948-9420-6240F8D6BF47}" dt="2025-07-01T04:39:14.783" v="5537" actId="1036"/>
          <ac:spMkLst>
            <pc:docMk/>
            <pc:sldMk cId="1388855030" sldId="2147481369"/>
            <ac:spMk id="46" creationId="{B5491C40-4AD1-4340-B585-5F226A12D017}"/>
          </ac:spMkLst>
        </pc:spChg>
        <pc:spChg chg="mod">
          <ac:chgData name="Samer El Housseini" userId="7e720380-2366-499e-aea3-f98537fbe1c2" providerId="ADAL" clId="{A532A7AB-6326-4948-9420-6240F8D6BF47}" dt="2025-07-01T04:39:18.197" v="5539" actId="1036"/>
          <ac:spMkLst>
            <pc:docMk/>
            <pc:sldMk cId="1388855030" sldId="2147481369"/>
            <ac:spMk id="48" creationId="{0DFC2EFA-808E-0C20-A36C-96B6F8AB8183}"/>
          </ac:spMkLst>
        </pc:spChg>
        <pc:spChg chg="mod">
          <ac:chgData name="Samer El Housseini" userId="7e720380-2366-499e-aea3-f98537fbe1c2" providerId="ADAL" clId="{A532A7AB-6326-4948-9420-6240F8D6BF47}" dt="2025-07-01T04:39:18.197" v="5539" actId="1036"/>
          <ac:spMkLst>
            <pc:docMk/>
            <pc:sldMk cId="1388855030" sldId="2147481369"/>
            <ac:spMk id="49" creationId="{06ACF796-6DD9-466D-42DB-7DBF663355C3}"/>
          </ac:spMkLst>
        </pc:spChg>
        <pc:spChg chg="mod">
          <ac:chgData name="Samer El Housseini" userId="7e720380-2366-499e-aea3-f98537fbe1c2" providerId="ADAL" clId="{A532A7AB-6326-4948-9420-6240F8D6BF47}" dt="2025-07-01T04:39:07.746" v="5534" actId="1036"/>
          <ac:spMkLst>
            <pc:docMk/>
            <pc:sldMk cId="1388855030" sldId="2147481369"/>
            <ac:spMk id="50" creationId="{D5CDAD7B-2954-5A83-B2CA-DB96FAB67648}"/>
          </ac:spMkLst>
        </pc:spChg>
        <pc:spChg chg="mod">
          <ac:chgData name="Samer El Housseini" userId="7e720380-2366-499e-aea3-f98537fbe1c2" providerId="ADAL" clId="{A532A7AB-6326-4948-9420-6240F8D6BF47}" dt="2025-07-01T04:39:07.746" v="5534" actId="1036"/>
          <ac:spMkLst>
            <pc:docMk/>
            <pc:sldMk cId="1388855030" sldId="2147481369"/>
            <ac:spMk id="51" creationId="{466D8C7D-7D1C-DE5A-0490-94DB0ECA0917}"/>
          </ac:spMkLst>
        </pc:spChg>
        <pc:spChg chg="mod">
          <ac:chgData name="Samer El Housseini" userId="7e720380-2366-499e-aea3-f98537fbe1c2" providerId="ADAL" clId="{A532A7AB-6326-4948-9420-6240F8D6BF47}" dt="2025-07-01T04:39:18.197" v="5539" actId="1036"/>
          <ac:spMkLst>
            <pc:docMk/>
            <pc:sldMk cId="1388855030" sldId="2147481369"/>
            <ac:spMk id="53" creationId="{0807B548-F7EE-2E0F-F382-63F208F7A0B2}"/>
          </ac:spMkLst>
        </pc:spChg>
        <pc:spChg chg="mod">
          <ac:chgData name="Samer El Housseini" userId="7e720380-2366-499e-aea3-f98537fbe1c2" providerId="ADAL" clId="{A532A7AB-6326-4948-9420-6240F8D6BF47}" dt="2025-07-01T04:39:53.524" v="5555" actId="1036"/>
          <ac:spMkLst>
            <pc:docMk/>
            <pc:sldMk cId="1388855030" sldId="2147481369"/>
            <ac:spMk id="55" creationId="{CC29CF23-E02D-2FB9-7AE4-A873209EA22F}"/>
          </ac:spMkLst>
        </pc:spChg>
        <pc:spChg chg="mod">
          <ac:chgData name="Samer El Housseini" userId="7e720380-2366-499e-aea3-f98537fbe1c2" providerId="ADAL" clId="{A532A7AB-6326-4948-9420-6240F8D6BF47}" dt="2025-07-01T04:39:53.524" v="5555" actId="1036"/>
          <ac:spMkLst>
            <pc:docMk/>
            <pc:sldMk cId="1388855030" sldId="2147481369"/>
            <ac:spMk id="56" creationId="{478451B3-19DE-AC8C-5FC0-126951CCF66A}"/>
          </ac:spMkLst>
        </pc:spChg>
        <pc:spChg chg="mod">
          <ac:chgData name="Samer El Housseini" userId="7e720380-2366-499e-aea3-f98537fbe1c2" providerId="ADAL" clId="{A532A7AB-6326-4948-9420-6240F8D6BF47}" dt="2025-07-01T04:39:53.524" v="5555" actId="1036"/>
          <ac:spMkLst>
            <pc:docMk/>
            <pc:sldMk cId="1388855030" sldId="2147481369"/>
            <ac:spMk id="58" creationId="{1CA479D2-088C-9238-BD04-3630AE67822F}"/>
          </ac:spMkLst>
        </pc:spChg>
        <pc:spChg chg="mod">
          <ac:chgData name="Samer El Housseini" userId="7e720380-2366-499e-aea3-f98537fbe1c2" providerId="ADAL" clId="{A532A7AB-6326-4948-9420-6240F8D6BF47}" dt="2025-07-01T04:39:07.746" v="5534" actId="1036"/>
          <ac:spMkLst>
            <pc:docMk/>
            <pc:sldMk cId="1388855030" sldId="2147481369"/>
            <ac:spMk id="60" creationId="{3A268830-9189-DB99-418C-1921D04A796C}"/>
          </ac:spMkLst>
        </pc:spChg>
        <pc:spChg chg="mod">
          <ac:chgData name="Samer El Housseini" userId="7e720380-2366-499e-aea3-f98537fbe1c2" providerId="ADAL" clId="{A532A7AB-6326-4948-9420-6240F8D6BF47}" dt="2025-07-01T04:35:24.103" v="5502" actId="1076"/>
          <ac:spMkLst>
            <pc:docMk/>
            <pc:sldMk cId="1388855030" sldId="2147481369"/>
            <ac:spMk id="63" creationId="{C9D1FD7B-49B5-16E5-CCF2-2BF839065BB6}"/>
          </ac:spMkLst>
        </pc:spChg>
        <pc:spChg chg="mod">
          <ac:chgData name="Samer El Housseini" userId="7e720380-2366-499e-aea3-f98537fbe1c2" providerId="ADAL" clId="{A532A7AB-6326-4948-9420-6240F8D6BF47}" dt="2025-07-01T04:35:24.103" v="5502" actId="1076"/>
          <ac:spMkLst>
            <pc:docMk/>
            <pc:sldMk cId="1388855030" sldId="2147481369"/>
            <ac:spMk id="1024" creationId="{E07580A3-AC9E-62ED-EC57-67C159B83029}"/>
          </ac:spMkLst>
        </pc:spChg>
        <pc:spChg chg="mod">
          <ac:chgData name="Samer El Housseini" userId="7e720380-2366-499e-aea3-f98537fbe1c2" providerId="ADAL" clId="{A532A7AB-6326-4948-9420-6240F8D6BF47}" dt="2025-07-01T04:35:24.103" v="5502" actId="1076"/>
          <ac:spMkLst>
            <pc:docMk/>
            <pc:sldMk cId="1388855030" sldId="2147481369"/>
            <ac:spMk id="1026" creationId="{B78C01C5-C42C-8C68-E34C-187A3523A6A7}"/>
          </ac:spMkLst>
        </pc:spChg>
        <pc:spChg chg="add mod">
          <ac:chgData name="Samer El Housseini" userId="7e720380-2366-499e-aea3-f98537fbe1c2" providerId="ADAL" clId="{A532A7AB-6326-4948-9420-6240F8D6BF47}" dt="2025-07-01T04:42:45.205" v="5572" actId="1076"/>
          <ac:spMkLst>
            <pc:docMk/>
            <pc:sldMk cId="1388855030" sldId="2147481369"/>
            <ac:spMk id="1042" creationId="{2D7748A2-450C-FD07-3393-FBB5BA2D561C}"/>
          </ac:spMkLst>
        </pc:spChg>
        <pc:grpChg chg="add mod">
          <ac:chgData name="Samer El Housseini" userId="7e720380-2366-499e-aea3-f98537fbe1c2" providerId="ADAL" clId="{A532A7AB-6326-4948-9420-6240F8D6BF47}" dt="2025-07-01T04:43:59.197" v="5577" actId="166"/>
          <ac:grpSpMkLst>
            <pc:docMk/>
            <pc:sldMk cId="1388855030" sldId="2147481369"/>
            <ac:grpSpMk id="7" creationId="{3944B1BC-44D6-02C3-12D5-28C9CD26F171}"/>
          </ac:grpSpMkLst>
        </pc:grpChg>
        <pc:grpChg chg="add del mod">
          <ac:chgData name="Samer El Housseini" userId="7e720380-2366-499e-aea3-f98537fbe1c2" providerId="ADAL" clId="{A532A7AB-6326-4948-9420-6240F8D6BF47}" dt="2025-07-01T04:34:26.391" v="5469" actId="1035"/>
          <ac:grpSpMkLst>
            <pc:docMk/>
            <pc:sldMk cId="1388855030" sldId="2147481369"/>
            <ac:grpSpMk id="8" creationId="{3ADE3480-8D5D-B5F8-893D-82760C9AD655}"/>
          </ac:grpSpMkLst>
        </pc:grpChg>
        <pc:grpChg chg="add mod">
          <ac:chgData name="Samer El Housseini" userId="7e720380-2366-499e-aea3-f98537fbe1c2" providerId="ADAL" clId="{A532A7AB-6326-4948-9420-6240F8D6BF47}" dt="2025-07-01T04:44:01.955" v="5578" actId="166"/>
          <ac:grpSpMkLst>
            <pc:docMk/>
            <pc:sldMk cId="1388855030" sldId="2147481369"/>
            <ac:grpSpMk id="36" creationId="{3B5B5E75-06EC-F3A9-7A45-376E93F29189}"/>
          </ac:grpSpMkLst>
        </pc:grpChg>
        <pc:grpChg chg="mod">
          <ac:chgData name="Samer El Housseini" userId="7e720380-2366-499e-aea3-f98537fbe1c2" providerId="ADAL" clId="{A532A7AB-6326-4948-9420-6240F8D6BF47}" dt="2025-07-01T04:43:59.197" v="5577" actId="166"/>
          <ac:grpSpMkLst>
            <pc:docMk/>
            <pc:sldMk cId="1388855030" sldId="2147481369"/>
            <ac:grpSpMk id="40" creationId="{10FA06D9-7EA7-1836-A112-35D116F12583}"/>
          </ac:grpSpMkLst>
        </pc:grpChg>
        <pc:grpChg chg="add mod">
          <ac:chgData name="Samer El Housseini" userId="7e720380-2366-499e-aea3-f98537fbe1c2" providerId="ADAL" clId="{A532A7AB-6326-4948-9420-6240F8D6BF47}" dt="2025-07-01T04:43:59.197" v="5577" actId="166"/>
          <ac:grpSpMkLst>
            <pc:docMk/>
            <pc:sldMk cId="1388855030" sldId="2147481369"/>
            <ac:grpSpMk id="44" creationId="{72A9A3CE-5777-1D50-5698-4157A80E4B8A}"/>
          </ac:grpSpMkLst>
        </pc:grpChg>
        <pc:grpChg chg="mod">
          <ac:chgData name="Samer El Housseini" userId="7e720380-2366-499e-aea3-f98537fbe1c2" providerId="ADAL" clId="{A532A7AB-6326-4948-9420-6240F8D6BF47}" dt="2025-07-01T04:43:59.197" v="5577" actId="166"/>
          <ac:grpSpMkLst>
            <pc:docMk/>
            <pc:sldMk cId="1388855030" sldId="2147481369"/>
            <ac:grpSpMk id="47" creationId="{D2C3DC6C-CFC7-3CBB-D30F-D5CF8FE74F35}"/>
          </ac:grpSpMkLst>
        </pc:grpChg>
        <pc:grpChg chg="mod">
          <ac:chgData name="Samer El Housseini" userId="7e720380-2366-499e-aea3-f98537fbe1c2" providerId="ADAL" clId="{A532A7AB-6326-4948-9420-6240F8D6BF47}" dt="2025-07-01T04:43:59.197" v="5577" actId="166"/>
          <ac:grpSpMkLst>
            <pc:docMk/>
            <pc:sldMk cId="1388855030" sldId="2147481369"/>
            <ac:grpSpMk id="54" creationId="{144FE6A5-E7DD-B120-0AE0-7122DAF9571B}"/>
          </ac:grpSpMkLst>
        </pc:grpChg>
        <pc:grpChg chg="add mod">
          <ac:chgData name="Samer El Housseini" userId="7e720380-2366-499e-aea3-f98537fbe1c2" providerId="ADAL" clId="{A532A7AB-6326-4948-9420-6240F8D6BF47}" dt="2025-07-01T04:43:59.197" v="5577" actId="166"/>
          <ac:grpSpMkLst>
            <pc:docMk/>
            <pc:sldMk cId="1388855030" sldId="2147481369"/>
            <ac:grpSpMk id="62" creationId="{98B40715-0EE8-FD17-67B1-31D05C1A9605}"/>
          </ac:grpSpMkLst>
        </pc:grpChg>
        <pc:picChg chg="mod">
          <ac:chgData name="Samer El Housseini" userId="7e720380-2366-499e-aea3-f98537fbe1c2" providerId="ADAL" clId="{A532A7AB-6326-4948-9420-6240F8D6BF47}" dt="2025-07-01T04:34:26.391" v="5469" actId="1035"/>
          <ac:picMkLst>
            <pc:docMk/>
            <pc:sldMk cId="1388855030" sldId="2147481369"/>
            <ac:picMk id="11" creationId="{C840782A-8451-0A73-77B3-D8EDF22CFDD0}"/>
          </ac:picMkLst>
        </pc:picChg>
        <pc:picChg chg="mod">
          <ac:chgData name="Samer El Housseini" userId="7e720380-2366-499e-aea3-f98537fbe1c2" providerId="ADAL" clId="{A532A7AB-6326-4948-9420-6240F8D6BF47}" dt="2025-07-01T04:38:52.487" v="5530" actId="1076"/>
          <ac:picMkLst>
            <pc:docMk/>
            <pc:sldMk cId="1388855030" sldId="2147481369"/>
            <ac:picMk id="24" creationId="{CC197AE6-1792-A0D9-5E13-2A4F385172F1}"/>
          </ac:picMkLst>
        </pc:picChg>
        <pc:picChg chg="mod">
          <ac:chgData name="Samer El Housseini" userId="7e720380-2366-499e-aea3-f98537fbe1c2" providerId="ADAL" clId="{A532A7AB-6326-4948-9420-6240F8D6BF47}" dt="2025-07-01T04:34:26.391" v="5469" actId="1035"/>
          <ac:picMkLst>
            <pc:docMk/>
            <pc:sldMk cId="1388855030" sldId="2147481369"/>
            <ac:picMk id="31" creationId="{06DDC393-51BA-645A-F5CA-539A12D54340}"/>
          </ac:picMkLst>
        </pc:picChg>
        <pc:picChg chg="mod">
          <ac:chgData name="Samer El Housseini" userId="7e720380-2366-499e-aea3-f98537fbe1c2" providerId="ADAL" clId="{A532A7AB-6326-4948-9420-6240F8D6BF47}" dt="2025-07-01T04:34:26.391" v="5469" actId="1035"/>
          <ac:picMkLst>
            <pc:docMk/>
            <pc:sldMk cId="1388855030" sldId="2147481369"/>
            <ac:picMk id="32" creationId="{E53CB35B-7817-3586-0E67-E28E0AD473A8}"/>
          </ac:picMkLst>
        </pc:picChg>
        <pc:picChg chg="mod">
          <ac:chgData name="Samer El Housseini" userId="7e720380-2366-499e-aea3-f98537fbe1c2" providerId="ADAL" clId="{A532A7AB-6326-4948-9420-6240F8D6BF47}" dt="2025-07-01T04:34:26.391" v="5469" actId="1035"/>
          <ac:picMkLst>
            <pc:docMk/>
            <pc:sldMk cId="1388855030" sldId="2147481369"/>
            <ac:picMk id="33" creationId="{EE57667C-1BF1-6B24-9E64-3252CCE857B1}"/>
          </ac:picMkLst>
        </pc:picChg>
        <pc:picChg chg="mod ord">
          <ac:chgData name="Samer El Housseini" userId="7e720380-2366-499e-aea3-f98537fbe1c2" providerId="ADAL" clId="{A532A7AB-6326-4948-9420-6240F8D6BF47}" dt="2025-07-01T04:52:36.090" v="5648" actId="167"/>
          <ac:picMkLst>
            <pc:docMk/>
            <pc:sldMk cId="1388855030" sldId="2147481369"/>
            <ac:picMk id="38" creationId="{D61564B0-E468-A2AC-A5A1-E7E129FC79EF}"/>
          </ac:picMkLst>
        </pc:picChg>
        <pc:picChg chg="mod">
          <ac:chgData name="Samer El Housseini" userId="7e720380-2366-499e-aea3-f98537fbe1c2" providerId="ADAL" clId="{A532A7AB-6326-4948-9420-6240F8D6BF47}" dt="2025-07-01T04:39:14.783" v="5537" actId="1036"/>
          <ac:picMkLst>
            <pc:docMk/>
            <pc:sldMk cId="1388855030" sldId="2147481369"/>
            <ac:picMk id="45" creationId="{4A5FB4AC-9A7C-B3FF-2DE4-6FA98B93611B}"/>
          </ac:picMkLst>
        </pc:picChg>
        <pc:picChg chg="mod">
          <ac:chgData name="Samer El Housseini" userId="7e720380-2366-499e-aea3-f98537fbe1c2" providerId="ADAL" clId="{A532A7AB-6326-4948-9420-6240F8D6BF47}" dt="2025-07-01T04:39:18.197" v="5539" actId="1036"/>
          <ac:picMkLst>
            <pc:docMk/>
            <pc:sldMk cId="1388855030" sldId="2147481369"/>
            <ac:picMk id="52" creationId="{68ED205F-E924-2E0A-3918-4765B3F0D9B1}"/>
          </ac:picMkLst>
        </pc:picChg>
        <pc:picChg chg="mod">
          <ac:chgData name="Samer El Housseini" userId="7e720380-2366-499e-aea3-f98537fbe1c2" providerId="ADAL" clId="{A532A7AB-6326-4948-9420-6240F8D6BF47}" dt="2025-07-01T04:39:53.524" v="5555" actId="1036"/>
          <ac:picMkLst>
            <pc:docMk/>
            <pc:sldMk cId="1388855030" sldId="2147481369"/>
            <ac:picMk id="57" creationId="{89FE9998-4935-BAA8-50BF-0E317941C800}"/>
          </ac:picMkLst>
        </pc:picChg>
        <pc:picChg chg="mod">
          <ac:chgData name="Samer El Housseini" userId="7e720380-2366-499e-aea3-f98537fbe1c2" providerId="ADAL" clId="{A532A7AB-6326-4948-9420-6240F8D6BF47}" dt="2025-07-01T04:39:07.746" v="5534" actId="1036"/>
          <ac:picMkLst>
            <pc:docMk/>
            <pc:sldMk cId="1388855030" sldId="2147481369"/>
            <ac:picMk id="59" creationId="{105F3EC3-25EF-6423-F968-B01941A0C65B}"/>
          </ac:picMkLst>
        </pc:picChg>
        <pc:picChg chg="mod">
          <ac:chgData name="Samer El Housseini" userId="7e720380-2366-499e-aea3-f98537fbe1c2" providerId="ADAL" clId="{A532A7AB-6326-4948-9420-6240F8D6BF47}" dt="2025-07-01T04:35:24.103" v="5502" actId="1076"/>
          <ac:picMkLst>
            <pc:docMk/>
            <pc:sldMk cId="1388855030" sldId="2147481369"/>
            <ac:picMk id="1025" creationId="{2BE7E178-EE06-71EC-7D1D-D84D100B3B8A}"/>
          </ac:picMkLst>
        </pc:picChg>
        <pc:cxnChg chg="mod">
          <ac:chgData name="Samer El Housseini" userId="7e720380-2366-499e-aea3-f98537fbe1c2" providerId="ADAL" clId="{A532A7AB-6326-4948-9420-6240F8D6BF47}" dt="2025-07-01T04:40:13.071" v="5556" actId="14100"/>
          <ac:cxnSpMkLst>
            <pc:docMk/>
            <pc:sldMk cId="1388855030" sldId="2147481369"/>
            <ac:cxnSpMk id="22" creationId="{D369C872-F53A-71CF-ACBE-1C221656D34E}"/>
          </ac:cxnSpMkLst>
        </pc:cxnChg>
        <pc:cxnChg chg="mod">
          <ac:chgData name="Samer El Housseini" userId="7e720380-2366-499e-aea3-f98537fbe1c2" providerId="ADAL" clId="{A532A7AB-6326-4948-9420-6240F8D6BF47}" dt="2025-07-01T04:38:52.487" v="5530" actId="1076"/>
          <ac:cxnSpMkLst>
            <pc:docMk/>
            <pc:sldMk cId="1388855030" sldId="2147481369"/>
            <ac:cxnSpMk id="25" creationId="{F5C0A1EB-5095-CE62-A50E-5C7CD83CE371}"/>
          </ac:cxnSpMkLst>
        </pc:cxnChg>
        <pc:cxnChg chg="mod">
          <ac:chgData name="Samer El Housseini" userId="7e720380-2366-499e-aea3-f98537fbe1c2" providerId="ADAL" clId="{A532A7AB-6326-4948-9420-6240F8D6BF47}" dt="2025-07-01T04:34:13.895" v="5461" actId="1076"/>
          <ac:cxnSpMkLst>
            <pc:docMk/>
            <pc:sldMk cId="1388855030" sldId="2147481369"/>
            <ac:cxnSpMk id="26" creationId="{0043A7D0-310B-12C8-A0F2-225739D58388}"/>
          </ac:cxnSpMkLst>
        </pc:cxnChg>
        <pc:cxnChg chg="add mod">
          <ac:chgData name="Samer El Housseini" userId="7e720380-2366-499e-aea3-f98537fbe1c2" providerId="ADAL" clId="{A532A7AB-6326-4948-9420-6240F8D6BF47}" dt="2025-07-01T04:36:13.660" v="5512" actId="1076"/>
          <ac:cxnSpMkLst>
            <pc:docMk/>
            <pc:sldMk cId="1388855030" sldId="2147481369"/>
            <ac:cxnSpMk id="30" creationId="{240B596B-770F-E27A-8AE2-3716FBF80A55}"/>
          </ac:cxnSpMkLst>
        </pc:cxnChg>
        <pc:cxnChg chg="add mod">
          <ac:chgData name="Samer El Housseini" userId="7e720380-2366-499e-aea3-f98537fbe1c2" providerId="ADAL" clId="{A532A7AB-6326-4948-9420-6240F8D6BF47}" dt="2025-07-01T04:39:18.197" v="5539" actId="1036"/>
          <ac:cxnSpMkLst>
            <pc:docMk/>
            <pc:sldMk cId="1388855030" sldId="2147481369"/>
            <ac:cxnSpMk id="1035" creationId="{57FBCE72-82E4-EC4E-2643-E53FEDC8429B}"/>
          </ac:cxnSpMkLst>
        </pc:cxnChg>
        <pc:cxnChg chg="add mod">
          <ac:chgData name="Samer El Housseini" userId="7e720380-2366-499e-aea3-f98537fbe1c2" providerId="ADAL" clId="{A532A7AB-6326-4948-9420-6240F8D6BF47}" dt="2025-07-01T04:39:14.783" v="5537" actId="1036"/>
          <ac:cxnSpMkLst>
            <pc:docMk/>
            <pc:sldMk cId="1388855030" sldId="2147481369"/>
            <ac:cxnSpMk id="1037" creationId="{5F21C8F1-63AA-17B8-5BEF-A067CA308C90}"/>
          </ac:cxnSpMkLst>
        </pc:cxnChg>
        <pc:cxnChg chg="add mod">
          <ac:chgData name="Samer El Housseini" userId="7e720380-2366-499e-aea3-f98537fbe1c2" providerId="ADAL" clId="{A532A7AB-6326-4948-9420-6240F8D6BF47}" dt="2025-07-01T04:39:53.524" v="5555" actId="1036"/>
          <ac:cxnSpMkLst>
            <pc:docMk/>
            <pc:sldMk cId="1388855030" sldId="2147481369"/>
            <ac:cxnSpMk id="1039" creationId="{604B5E13-A86F-FA7F-9FFE-96DECC6C9102}"/>
          </ac:cxnSpMkLst>
        </pc:cxnChg>
      </pc:sldChg>
      <pc:sldChg chg="add del">
        <pc:chgData name="Samer El Housseini" userId="7e720380-2366-499e-aea3-f98537fbe1c2" providerId="ADAL" clId="{A532A7AB-6326-4948-9420-6240F8D6BF47}" dt="2025-06-18T07:53:37.643" v="1725"/>
        <pc:sldMkLst>
          <pc:docMk/>
          <pc:sldMk cId="1720855331" sldId="2147481369"/>
        </pc:sldMkLst>
      </pc:sldChg>
      <pc:sldChg chg="addSp delSp modSp add del mod modAnim">
        <pc:chgData name="Samer El Housseini" userId="7e720380-2366-499e-aea3-f98537fbe1c2" providerId="ADAL" clId="{A532A7AB-6326-4948-9420-6240F8D6BF47}" dt="2025-06-18T07:53:27.124" v="1723" actId="47"/>
        <pc:sldMkLst>
          <pc:docMk/>
          <pc:sldMk cId="4126712624" sldId="2147481369"/>
        </pc:sldMkLst>
      </pc:sldChg>
      <pc:sldChg chg="modSp add del mod modAnim">
        <pc:chgData name="Samer El Housseini" userId="7e720380-2366-499e-aea3-f98537fbe1c2" providerId="ADAL" clId="{A532A7AB-6326-4948-9420-6240F8D6BF47}" dt="2025-07-01T04:45:17.125" v="5584" actId="47"/>
        <pc:sldMkLst>
          <pc:docMk/>
          <pc:sldMk cId="582273018" sldId="2147481370"/>
        </pc:sldMkLst>
      </pc:sldChg>
      <pc:sldChg chg="add del">
        <pc:chgData name="Samer El Housseini" userId="7e720380-2366-499e-aea3-f98537fbe1c2" providerId="ADAL" clId="{A532A7AB-6326-4948-9420-6240F8D6BF47}" dt="2025-06-18T07:54:57.261" v="1735"/>
        <pc:sldMkLst>
          <pc:docMk/>
          <pc:sldMk cId="4212362836" sldId="2147481370"/>
        </pc:sldMkLst>
      </pc:sldChg>
      <pc:sldChg chg="add del">
        <pc:chgData name="Samer El Housseini" userId="7e720380-2366-499e-aea3-f98537fbe1c2" providerId="ADAL" clId="{A532A7AB-6326-4948-9420-6240F8D6BF47}" dt="2025-06-19T07:30:08.529" v="2432" actId="47"/>
        <pc:sldMkLst>
          <pc:docMk/>
          <pc:sldMk cId="792185869" sldId="2147481371"/>
        </pc:sldMkLst>
      </pc:sldChg>
      <pc:sldChg chg="modSp add del mod">
        <pc:chgData name="Samer El Housseini" userId="7e720380-2366-499e-aea3-f98537fbe1c2" providerId="ADAL" clId="{A532A7AB-6326-4948-9420-6240F8D6BF47}" dt="2025-06-19T08:01:54.442" v="2442" actId="47"/>
        <pc:sldMkLst>
          <pc:docMk/>
          <pc:sldMk cId="1660511689" sldId="2147481371"/>
        </pc:sldMkLst>
      </pc:sldChg>
      <pc:sldChg chg="add del">
        <pc:chgData name="Samer El Housseini" userId="7e720380-2366-499e-aea3-f98537fbe1c2" providerId="ADAL" clId="{A532A7AB-6326-4948-9420-6240F8D6BF47}" dt="2025-06-19T08:01:47.955" v="2440"/>
        <pc:sldMkLst>
          <pc:docMk/>
          <pc:sldMk cId="12590540" sldId="2147481372"/>
        </pc:sldMkLst>
      </pc:sldChg>
      <pc:sldChg chg="addSp delSp modSp add mod addAnim delAnim modAnim">
        <pc:chgData name="Samer El Housseini" userId="7e720380-2366-499e-aea3-f98537fbe1c2" providerId="ADAL" clId="{A532A7AB-6326-4948-9420-6240F8D6BF47}" dt="2025-06-25T09:23:02.294" v="5449" actId="14100"/>
        <pc:sldMkLst>
          <pc:docMk/>
          <pc:sldMk cId="2170432783" sldId="2147481372"/>
        </pc:sldMkLst>
        <pc:spChg chg="mod">
          <ac:chgData name="Samer El Housseini" userId="7e720380-2366-499e-aea3-f98537fbe1c2" providerId="ADAL" clId="{A532A7AB-6326-4948-9420-6240F8D6BF47}" dt="2025-06-25T09:23:02.294" v="5449" actId="14100"/>
          <ac:spMkLst>
            <pc:docMk/>
            <pc:sldMk cId="2170432783" sldId="2147481372"/>
            <ac:spMk id="5" creationId="{13EA8BAF-D373-7241-0B42-675EFE43619F}"/>
          </ac:spMkLst>
        </pc:spChg>
        <pc:spChg chg="mod">
          <ac:chgData name="Samer El Housseini" userId="7e720380-2366-499e-aea3-f98537fbe1c2" providerId="ADAL" clId="{A532A7AB-6326-4948-9420-6240F8D6BF47}" dt="2025-06-25T09:22:59.714" v="5448" actId="14100"/>
          <ac:spMkLst>
            <pc:docMk/>
            <pc:sldMk cId="2170432783" sldId="2147481372"/>
            <ac:spMk id="6" creationId="{D6B8B83F-192F-635D-53E0-B633F0640191}"/>
          </ac:spMkLst>
        </pc:spChg>
        <pc:spChg chg="mod">
          <ac:chgData name="Samer El Housseini" userId="7e720380-2366-499e-aea3-f98537fbe1c2" providerId="ADAL" clId="{A532A7AB-6326-4948-9420-6240F8D6BF47}" dt="2025-06-19T08:11:04.067" v="2602" actId="1076"/>
          <ac:spMkLst>
            <pc:docMk/>
            <pc:sldMk cId="2170432783" sldId="2147481372"/>
            <ac:spMk id="7" creationId="{DE59ADD7-9349-F874-ABB5-1593ABFED587}"/>
          </ac:spMkLst>
        </pc:spChg>
        <pc:spChg chg="mod ord">
          <ac:chgData name="Samer El Housseini" userId="7e720380-2366-499e-aea3-f98537fbe1c2" providerId="ADAL" clId="{A532A7AB-6326-4948-9420-6240F8D6BF47}" dt="2025-06-19T08:14:44.505" v="2685" actId="166"/>
          <ac:spMkLst>
            <pc:docMk/>
            <pc:sldMk cId="2170432783" sldId="2147481372"/>
            <ac:spMk id="9" creationId="{3BAB07C5-8A8F-031F-3E7F-5EB0DA46DEBA}"/>
          </ac:spMkLst>
        </pc:spChg>
        <pc:spChg chg="mod">
          <ac:chgData name="Samer El Housseini" userId="7e720380-2366-499e-aea3-f98537fbe1c2" providerId="ADAL" clId="{A532A7AB-6326-4948-9420-6240F8D6BF47}" dt="2025-06-19T08:04:53.572" v="2477" actId="207"/>
          <ac:spMkLst>
            <pc:docMk/>
            <pc:sldMk cId="2170432783" sldId="2147481372"/>
            <ac:spMk id="10" creationId="{F1A8BD70-4865-A316-8144-52570A8BAE7D}"/>
          </ac:spMkLst>
        </pc:spChg>
        <pc:spChg chg="mod">
          <ac:chgData name="Samer El Housseini" userId="7e720380-2366-499e-aea3-f98537fbe1c2" providerId="ADAL" clId="{A532A7AB-6326-4948-9420-6240F8D6BF47}" dt="2025-06-19T08:04:44.933" v="2476" actId="207"/>
          <ac:spMkLst>
            <pc:docMk/>
            <pc:sldMk cId="2170432783" sldId="2147481372"/>
            <ac:spMk id="12" creationId="{CB15589D-093F-5CC1-0ED3-C7AC3AA8F279}"/>
          </ac:spMkLst>
        </pc:spChg>
        <pc:spChg chg="mod">
          <ac:chgData name="Samer El Housseini" userId="7e720380-2366-499e-aea3-f98537fbe1c2" providerId="ADAL" clId="{A532A7AB-6326-4948-9420-6240F8D6BF47}" dt="2025-06-19T08:02:00.940" v="2450" actId="20577"/>
          <ac:spMkLst>
            <pc:docMk/>
            <pc:sldMk cId="2170432783" sldId="2147481372"/>
            <ac:spMk id="13" creationId="{A157BD83-9849-5E02-646B-1F74E2917956}"/>
          </ac:spMkLst>
        </pc:spChg>
        <pc:spChg chg="mod">
          <ac:chgData name="Samer El Housseini" userId="7e720380-2366-499e-aea3-f98537fbe1c2" providerId="ADAL" clId="{A532A7AB-6326-4948-9420-6240F8D6BF47}" dt="2025-06-25T07:23:52.831" v="5240" actId="404"/>
          <ac:spMkLst>
            <pc:docMk/>
            <pc:sldMk cId="2170432783" sldId="2147481372"/>
            <ac:spMk id="29" creationId="{A6F17596-6DA2-319A-E89F-FA4A6BDC06C9}"/>
          </ac:spMkLst>
        </pc:spChg>
        <pc:spChg chg="add mod ord">
          <ac:chgData name="Samer El Housseini" userId="7e720380-2366-499e-aea3-f98537fbe1c2" providerId="ADAL" clId="{A532A7AB-6326-4948-9420-6240F8D6BF47}" dt="2025-06-19T08:14:39.409" v="2683" actId="166"/>
          <ac:spMkLst>
            <pc:docMk/>
            <pc:sldMk cId="2170432783" sldId="2147481372"/>
            <ac:spMk id="31" creationId="{B6B45808-4C4C-47DB-A762-CDD6381DB089}"/>
          </ac:spMkLst>
        </pc:spChg>
        <pc:spChg chg="add mod">
          <ac:chgData name="Samer El Housseini" userId="7e720380-2366-499e-aea3-f98537fbe1c2" providerId="ADAL" clId="{A532A7AB-6326-4948-9420-6240F8D6BF47}" dt="2025-06-19T08:12:18.208" v="2631" actId="1035"/>
          <ac:spMkLst>
            <pc:docMk/>
            <pc:sldMk cId="2170432783" sldId="2147481372"/>
            <ac:spMk id="33" creationId="{F65CCDF9-11AC-884D-BDBF-A6EAC4719868}"/>
          </ac:spMkLst>
        </pc:spChg>
        <pc:spChg chg="add mod">
          <ac:chgData name="Samer El Housseini" userId="7e720380-2366-499e-aea3-f98537fbe1c2" providerId="ADAL" clId="{A532A7AB-6326-4948-9420-6240F8D6BF47}" dt="2025-06-19T08:12:25.747" v="2644" actId="1036"/>
          <ac:spMkLst>
            <pc:docMk/>
            <pc:sldMk cId="2170432783" sldId="2147481372"/>
            <ac:spMk id="34" creationId="{1C1C46EF-8033-CE4A-123B-A3496185FAE4}"/>
          </ac:spMkLst>
        </pc:spChg>
        <pc:spChg chg="mod">
          <ac:chgData name="Samer El Housseini" userId="7e720380-2366-499e-aea3-f98537fbe1c2" providerId="ADAL" clId="{A532A7AB-6326-4948-9420-6240F8D6BF47}" dt="2025-06-25T09:22:56.254" v="5447" actId="1035"/>
          <ac:spMkLst>
            <pc:docMk/>
            <pc:sldMk cId="2170432783" sldId="2147481372"/>
            <ac:spMk id="36" creationId="{1E0A8E26-B67E-37AF-8FA2-DB7F0A00CC2B}"/>
          </ac:spMkLst>
        </pc:spChg>
        <pc:spChg chg="mod">
          <ac:chgData name="Samer El Housseini" userId="7e720380-2366-499e-aea3-f98537fbe1c2" providerId="ADAL" clId="{A532A7AB-6326-4948-9420-6240F8D6BF47}" dt="2025-06-25T09:22:56.254" v="5447" actId="1035"/>
          <ac:spMkLst>
            <pc:docMk/>
            <pc:sldMk cId="2170432783" sldId="2147481372"/>
            <ac:spMk id="37" creationId="{CE4801FA-9BA2-5D06-4D9B-28849D07F061}"/>
          </ac:spMkLst>
        </pc:spChg>
        <pc:spChg chg="add mod">
          <ac:chgData name="Samer El Housseini" userId="7e720380-2366-499e-aea3-f98537fbe1c2" providerId="ADAL" clId="{A532A7AB-6326-4948-9420-6240F8D6BF47}" dt="2025-06-19T08:14:25.230" v="2680" actId="1076"/>
          <ac:spMkLst>
            <pc:docMk/>
            <pc:sldMk cId="2170432783" sldId="2147481372"/>
            <ac:spMk id="39" creationId="{E878EE58-A529-FC44-768D-8E42880D9416}"/>
          </ac:spMkLst>
        </pc:spChg>
        <pc:spChg chg="add mod">
          <ac:chgData name="Samer El Housseini" userId="7e720380-2366-499e-aea3-f98537fbe1c2" providerId="ADAL" clId="{A532A7AB-6326-4948-9420-6240F8D6BF47}" dt="2025-06-19T08:14:29.617" v="2681" actId="1076"/>
          <ac:spMkLst>
            <pc:docMk/>
            <pc:sldMk cId="2170432783" sldId="2147481372"/>
            <ac:spMk id="40" creationId="{76C03DC8-DF2C-3CA6-AE6A-D1AA44E1669E}"/>
          </ac:spMkLst>
        </pc:spChg>
        <pc:spChg chg="add mod">
          <ac:chgData name="Samer El Housseini" userId="7e720380-2366-499e-aea3-f98537fbe1c2" providerId="ADAL" clId="{A532A7AB-6326-4948-9420-6240F8D6BF47}" dt="2025-06-19T08:17:53.568" v="2714" actId="1076"/>
          <ac:spMkLst>
            <pc:docMk/>
            <pc:sldMk cId="2170432783" sldId="2147481372"/>
            <ac:spMk id="42" creationId="{0EE96D7D-1D5B-BC24-65FF-A489553E9A52}"/>
          </ac:spMkLst>
        </pc:spChg>
        <pc:spChg chg="add mod">
          <ac:chgData name="Samer El Housseini" userId="7e720380-2366-499e-aea3-f98537fbe1c2" providerId="ADAL" clId="{A532A7AB-6326-4948-9420-6240F8D6BF47}" dt="2025-06-19T08:17:48.077" v="2713" actId="20577"/>
          <ac:spMkLst>
            <pc:docMk/>
            <pc:sldMk cId="2170432783" sldId="2147481372"/>
            <ac:spMk id="43" creationId="{AD5D6255-D862-72A6-9B0D-700F3FC3F087}"/>
          </ac:spMkLst>
        </pc:spChg>
        <pc:spChg chg="add del mod">
          <ac:chgData name="Samer El Housseini" userId="7e720380-2366-499e-aea3-f98537fbe1c2" providerId="ADAL" clId="{A532A7AB-6326-4948-9420-6240F8D6BF47}" dt="2025-06-25T09:22:56.254" v="5447" actId="1035"/>
          <ac:spMkLst>
            <pc:docMk/>
            <pc:sldMk cId="2170432783" sldId="2147481372"/>
            <ac:spMk id="44" creationId="{116E2726-3F8B-C7A1-24FA-51045AF21364}"/>
          </ac:spMkLst>
        </pc:spChg>
        <pc:spChg chg="add del mod">
          <ac:chgData name="Samer El Housseini" userId="7e720380-2366-499e-aea3-f98537fbe1c2" providerId="ADAL" clId="{A532A7AB-6326-4948-9420-6240F8D6BF47}" dt="2025-06-25T09:22:56.254" v="5447" actId="1035"/>
          <ac:spMkLst>
            <pc:docMk/>
            <pc:sldMk cId="2170432783" sldId="2147481372"/>
            <ac:spMk id="45" creationId="{10EDF5DE-9991-4C66-D88D-0EC0B2490AE5}"/>
          </ac:spMkLst>
        </pc:spChg>
        <pc:spChg chg="mod">
          <ac:chgData name="Samer El Housseini" userId="7e720380-2366-499e-aea3-f98537fbe1c2" providerId="ADAL" clId="{A532A7AB-6326-4948-9420-6240F8D6BF47}" dt="2025-06-25T09:22:56.254" v="5447" actId="1035"/>
          <ac:spMkLst>
            <pc:docMk/>
            <pc:sldMk cId="2170432783" sldId="2147481372"/>
            <ac:spMk id="49" creationId="{923B19A6-000D-52EB-8DF1-6C9F275FA335}"/>
          </ac:spMkLst>
        </pc:spChg>
        <pc:spChg chg="mod">
          <ac:chgData name="Samer El Housseini" userId="7e720380-2366-499e-aea3-f98537fbe1c2" providerId="ADAL" clId="{A532A7AB-6326-4948-9420-6240F8D6BF47}" dt="2025-06-25T09:22:56.254" v="5447" actId="1035"/>
          <ac:spMkLst>
            <pc:docMk/>
            <pc:sldMk cId="2170432783" sldId="2147481372"/>
            <ac:spMk id="50" creationId="{5BDEC95D-62A9-D515-91C2-3BE9691CCBE1}"/>
          </ac:spMkLst>
        </pc:spChg>
        <pc:grpChg chg="mod ord">
          <ac:chgData name="Samer El Housseini" userId="7e720380-2366-499e-aea3-f98537fbe1c2" providerId="ADAL" clId="{A532A7AB-6326-4948-9420-6240F8D6BF47}" dt="2025-06-19T08:14:53.367" v="2686" actId="166"/>
          <ac:grpSpMkLst>
            <pc:docMk/>
            <pc:sldMk cId="2170432783" sldId="2147481372"/>
            <ac:grpSpMk id="8" creationId="{A1FC203F-7BD6-25AA-963B-D27B628E4CA8}"/>
          </ac:grpSpMkLst>
        </pc:grpChg>
        <pc:grpChg chg="mod">
          <ac:chgData name="Samer El Housseini" userId="7e720380-2366-499e-aea3-f98537fbe1c2" providerId="ADAL" clId="{A532A7AB-6326-4948-9420-6240F8D6BF47}" dt="2025-06-19T08:16:02.877" v="2693" actId="166"/>
          <ac:grpSpMkLst>
            <pc:docMk/>
            <pc:sldMk cId="2170432783" sldId="2147481372"/>
            <ac:grpSpMk id="21" creationId="{E548595A-A228-7318-18E6-DA47635AA5BF}"/>
          </ac:grpSpMkLst>
        </pc:grpChg>
        <pc:grpChg chg="add del mod">
          <ac:chgData name="Samer El Housseini" userId="7e720380-2366-499e-aea3-f98537fbe1c2" providerId="ADAL" clId="{A532A7AB-6326-4948-9420-6240F8D6BF47}" dt="2025-06-25T09:22:56.254" v="5447" actId="1035"/>
          <ac:grpSpMkLst>
            <pc:docMk/>
            <pc:sldMk cId="2170432783" sldId="2147481372"/>
            <ac:grpSpMk id="35" creationId="{54BFC14C-CDBA-3D20-58C4-46BFC6278542}"/>
          </ac:grpSpMkLst>
        </pc:grpChg>
        <pc:grpChg chg="add mod">
          <ac:chgData name="Samer El Housseini" userId="7e720380-2366-499e-aea3-f98537fbe1c2" providerId="ADAL" clId="{A532A7AB-6326-4948-9420-6240F8D6BF47}" dt="2025-06-19T08:15:14.195" v="2688" actId="166"/>
          <ac:grpSpMkLst>
            <pc:docMk/>
            <pc:sldMk cId="2170432783" sldId="2147481372"/>
            <ac:grpSpMk id="41" creationId="{BB3127FD-6A5E-4FFC-9475-C381E3D25E4C}"/>
          </ac:grpSpMkLst>
        </pc:grpChg>
        <pc:grpChg chg="add del">
          <ac:chgData name="Samer El Housseini" userId="7e720380-2366-499e-aea3-f98537fbe1c2" providerId="ADAL" clId="{A532A7AB-6326-4948-9420-6240F8D6BF47}" dt="2025-06-25T09:22:53.008" v="5431" actId="478"/>
          <ac:grpSpMkLst>
            <pc:docMk/>
            <pc:sldMk cId="2170432783" sldId="2147481372"/>
            <ac:grpSpMk id="46" creationId="{BBDAA583-C689-1AA2-2513-22A41884EE91}"/>
          </ac:grpSpMkLst>
        </pc:grpChg>
        <pc:grpChg chg="mod">
          <ac:chgData name="Samer El Housseini" userId="7e720380-2366-499e-aea3-f98537fbe1c2" providerId="ADAL" clId="{A532A7AB-6326-4948-9420-6240F8D6BF47}" dt="2025-06-25T09:22:56.254" v="5447" actId="1035"/>
          <ac:grpSpMkLst>
            <pc:docMk/>
            <pc:sldMk cId="2170432783" sldId="2147481372"/>
            <ac:grpSpMk id="47" creationId="{49965B89-D33A-1791-D007-F1689C75299C}"/>
          </ac:grpSpMkLst>
        </pc:grpChg>
        <pc:picChg chg="add del mod">
          <ac:chgData name="Samer El Housseini" userId="7e720380-2366-499e-aea3-f98537fbe1c2" providerId="ADAL" clId="{A532A7AB-6326-4948-9420-6240F8D6BF47}" dt="2025-06-25T09:22:56.254" v="5447" actId="1035"/>
          <ac:picMkLst>
            <pc:docMk/>
            <pc:sldMk cId="2170432783" sldId="2147481372"/>
            <ac:picMk id="38" creationId="{731323C1-9BB1-64B9-83F7-A9091EEB9939}"/>
          </ac:picMkLst>
        </pc:picChg>
        <pc:picChg chg="mod">
          <ac:chgData name="Samer El Housseini" userId="7e720380-2366-499e-aea3-f98537fbe1c2" providerId="ADAL" clId="{A532A7AB-6326-4948-9420-6240F8D6BF47}" dt="2025-06-25T09:22:56.254" v="5447" actId="1035"/>
          <ac:picMkLst>
            <pc:docMk/>
            <pc:sldMk cId="2170432783" sldId="2147481372"/>
            <ac:picMk id="48" creationId="{52D7FB2A-8CC0-D17F-6EF4-39F83C2F8C4A}"/>
          </ac:picMkLst>
        </pc:picChg>
        <pc:picChg chg="add mod">
          <ac:chgData name="Samer El Housseini" userId="7e720380-2366-499e-aea3-f98537fbe1c2" providerId="ADAL" clId="{A532A7AB-6326-4948-9420-6240F8D6BF47}" dt="2025-06-19T08:14:53.367" v="2686" actId="166"/>
          <ac:picMkLst>
            <pc:docMk/>
            <pc:sldMk cId="2170432783" sldId="2147481372"/>
            <ac:picMk id="1030" creationId="{9ADBC277-3D48-8729-1E21-C79776ABEBD2}"/>
          </ac:picMkLst>
        </pc:picChg>
        <pc:cxnChg chg="add del">
          <ac:chgData name="Samer El Housseini" userId="7e720380-2366-499e-aea3-f98537fbe1c2" providerId="ADAL" clId="{A532A7AB-6326-4948-9420-6240F8D6BF47}" dt="2025-06-25T09:22:53.008" v="5431" actId="478"/>
          <ac:cxnSpMkLst>
            <pc:docMk/>
            <pc:sldMk cId="2170432783" sldId="2147481372"/>
            <ac:cxnSpMk id="11" creationId="{10E4DB21-9E3F-EC49-365B-25557DD1F2BC}"/>
          </ac:cxnSpMkLst>
        </pc:cxnChg>
        <pc:cxnChg chg="mod">
          <ac:chgData name="Samer El Housseini" userId="7e720380-2366-499e-aea3-f98537fbe1c2" providerId="ADAL" clId="{A532A7AB-6326-4948-9420-6240F8D6BF47}" dt="2025-06-25T09:22:34.645" v="5407" actId="1076"/>
          <ac:cxnSpMkLst>
            <pc:docMk/>
            <pc:sldMk cId="2170432783" sldId="2147481372"/>
            <ac:cxnSpMk id="14" creationId="{952673D8-76C7-9065-F6D3-123438E5E3D4}"/>
          </ac:cxnSpMkLst>
        </pc:cxnChg>
        <pc:cxnChg chg="mod">
          <ac:chgData name="Samer El Housseini" userId="7e720380-2366-499e-aea3-f98537fbe1c2" providerId="ADAL" clId="{A532A7AB-6326-4948-9420-6240F8D6BF47}" dt="2025-06-19T08:14:02.524" v="2672" actId="1076"/>
          <ac:cxnSpMkLst>
            <pc:docMk/>
            <pc:sldMk cId="2170432783" sldId="2147481372"/>
            <ac:cxnSpMk id="26" creationId="{71B7E77B-2DA2-3248-346D-D8353C117F70}"/>
          </ac:cxnSpMkLst>
        </pc:cxnChg>
        <pc:cxnChg chg="add del">
          <ac:chgData name="Samer El Housseini" userId="7e720380-2366-499e-aea3-f98537fbe1c2" providerId="ADAL" clId="{A532A7AB-6326-4948-9420-6240F8D6BF47}" dt="2025-06-25T09:22:53.008" v="5431" actId="478"/>
          <ac:cxnSpMkLst>
            <pc:docMk/>
            <pc:sldMk cId="2170432783" sldId="2147481372"/>
            <ac:cxnSpMk id="30" creationId="{6087B349-47BF-B6DA-4B32-C037E0D75760}"/>
          </ac:cxnSpMkLst>
        </pc:cxnChg>
      </pc:sldChg>
      <pc:sldChg chg="addSp delSp modSp add mod modAnim">
        <pc:chgData name="Samer El Housseini" userId="7e720380-2366-499e-aea3-f98537fbe1c2" providerId="ADAL" clId="{A532A7AB-6326-4948-9420-6240F8D6BF47}" dt="2025-06-24T10:22:24.858" v="3159" actId="14100"/>
        <pc:sldMkLst>
          <pc:docMk/>
          <pc:sldMk cId="274949663" sldId="2147481373"/>
        </pc:sldMkLst>
        <pc:spChg chg="mod">
          <ac:chgData name="Samer El Housseini" userId="7e720380-2366-499e-aea3-f98537fbe1c2" providerId="ADAL" clId="{A532A7AB-6326-4948-9420-6240F8D6BF47}" dt="2025-06-24T07:15:56.637" v="2979" actId="1036"/>
          <ac:spMkLst>
            <pc:docMk/>
            <pc:sldMk cId="274949663" sldId="2147481373"/>
            <ac:spMk id="3" creationId="{C6D840F6-E5F5-4736-AF65-8B79A0D74839}"/>
          </ac:spMkLst>
        </pc:spChg>
        <pc:spChg chg="mod">
          <ac:chgData name="Samer El Housseini" userId="7e720380-2366-499e-aea3-f98537fbe1c2" providerId="ADAL" clId="{A532A7AB-6326-4948-9420-6240F8D6BF47}" dt="2025-06-24T07:15:56.637" v="2979" actId="1036"/>
          <ac:spMkLst>
            <pc:docMk/>
            <pc:sldMk cId="274949663" sldId="2147481373"/>
            <ac:spMk id="4" creationId="{0A2F432F-5CF5-8930-C741-AF4CD1C8BDBF}"/>
          </ac:spMkLst>
        </pc:spChg>
        <pc:spChg chg="mod">
          <ac:chgData name="Samer El Housseini" userId="7e720380-2366-499e-aea3-f98537fbe1c2" providerId="ADAL" clId="{A532A7AB-6326-4948-9420-6240F8D6BF47}" dt="2025-06-24T07:11:17.882" v="2884" actId="14100"/>
          <ac:spMkLst>
            <pc:docMk/>
            <pc:sldMk cId="274949663" sldId="2147481373"/>
            <ac:spMk id="5" creationId="{B738D617-1BE1-2DD1-2EE5-110E37EA6937}"/>
          </ac:spMkLst>
        </pc:spChg>
        <pc:spChg chg="mod">
          <ac:chgData name="Samer El Housseini" userId="7e720380-2366-499e-aea3-f98537fbe1c2" providerId="ADAL" clId="{A532A7AB-6326-4948-9420-6240F8D6BF47}" dt="2025-06-24T10:22:24.858" v="3159" actId="14100"/>
          <ac:spMkLst>
            <pc:docMk/>
            <pc:sldMk cId="274949663" sldId="2147481373"/>
            <ac:spMk id="6" creationId="{2288CE0B-1049-DDC0-2C5F-76BED25C8EFF}"/>
          </ac:spMkLst>
        </pc:spChg>
        <pc:spChg chg="mod">
          <ac:chgData name="Samer El Housseini" userId="7e720380-2366-499e-aea3-f98537fbe1c2" providerId="ADAL" clId="{A532A7AB-6326-4948-9420-6240F8D6BF47}" dt="2025-06-24T07:15:46.854" v="2973" actId="1036"/>
          <ac:spMkLst>
            <pc:docMk/>
            <pc:sldMk cId="274949663" sldId="2147481373"/>
            <ac:spMk id="15" creationId="{955BE0AA-6803-A250-4876-39296E13730F}"/>
          </ac:spMkLst>
        </pc:spChg>
        <pc:spChg chg="mod">
          <ac:chgData name="Samer El Housseini" userId="7e720380-2366-499e-aea3-f98537fbe1c2" providerId="ADAL" clId="{A532A7AB-6326-4948-9420-6240F8D6BF47}" dt="2025-06-24T07:15:56.637" v="2979" actId="1036"/>
          <ac:spMkLst>
            <pc:docMk/>
            <pc:sldMk cId="274949663" sldId="2147481373"/>
            <ac:spMk id="20" creationId="{455013F4-30F8-9606-1CC5-B410A1570086}"/>
          </ac:spMkLst>
        </pc:spChg>
        <pc:spChg chg="mod">
          <ac:chgData name="Samer El Housseini" userId="7e720380-2366-499e-aea3-f98537fbe1c2" providerId="ADAL" clId="{A532A7AB-6326-4948-9420-6240F8D6BF47}" dt="2025-06-24T07:06:01.478" v="2772" actId="20577"/>
          <ac:spMkLst>
            <pc:docMk/>
            <pc:sldMk cId="274949663" sldId="2147481373"/>
            <ac:spMk id="29" creationId="{2639171A-9561-73DA-3D54-8D21FE290813}"/>
          </ac:spMkLst>
        </pc:spChg>
        <pc:spChg chg="mod">
          <ac:chgData name="Samer El Housseini" userId="7e720380-2366-499e-aea3-f98537fbe1c2" providerId="ADAL" clId="{A532A7AB-6326-4948-9420-6240F8D6BF47}" dt="2025-06-24T07:15:46.854" v="2973" actId="1036"/>
          <ac:spMkLst>
            <pc:docMk/>
            <pc:sldMk cId="274949663" sldId="2147481373"/>
            <ac:spMk id="1042" creationId="{F8DFFB8D-AB7B-3800-463C-3F9DEC01CE14}"/>
          </ac:spMkLst>
        </pc:spChg>
        <pc:spChg chg="mod">
          <ac:chgData name="Samer El Housseini" userId="7e720380-2366-499e-aea3-f98537fbe1c2" providerId="ADAL" clId="{A532A7AB-6326-4948-9420-6240F8D6BF47}" dt="2025-06-24T07:15:46.854" v="2973" actId="1036"/>
          <ac:spMkLst>
            <pc:docMk/>
            <pc:sldMk cId="274949663" sldId="2147481373"/>
            <ac:spMk id="1047" creationId="{7E9C8FC3-BAD5-9EC5-E63C-0336624C16AD}"/>
          </ac:spMkLst>
        </pc:spChg>
        <pc:spChg chg="mod">
          <ac:chgData name="Samer El Housseini" userId="7e720380-2366-499e-aea3-f98537fbe1c2" providerId="ADAL" clId="{A532A7AB-6326-4948-9420-6240F8D6BF47}" dt="2025-06-24T07:15:46.854" v="2973" actId="1036"/>
          <ac:spMkLst>
            <pc:docMk/>
            <pc:sldMk cId="274949663" sldId="2147481373"/>
            <ac:spMk id="1049" creationId="{41EAB6FA-B32D-D7AF-FFA8-00634ADC35D1}"/>
          </ac:spMkLst>
        </pc:spChg>
        <pc:spChg chg="mod">
          <ac:chgData name="Samer El Housseini" userId="7e720380-2366-499e-aea3-f98537fbe1c2" providerId="ADAL" clId="{A532A7AB-6326-4948-9420-6240F8D6BF47}" dt="2025-06-24T10:21:25.796" v="3158" actId="1076"/>
          <ac:spMkLst>
            <pc:docMk/>
            <pc:sldMk cId="274949663" sldId="2147481373"/>
            <ac:spMk id="1056" creationId="{531DDB14-4C25-67AA-D9B1-4E42A1980C65}"/>
          </ac:spMkLst>
        </pc:spChg>
        <pc:spChg chg="mod">
          <ac:chgData name="Samer El Housseini" userId="7e720380-2366-499e-aea3-f98537fbe1c2" providerId="ADAL" clId="{A532A7AB-6326-4948-9420-6240F8D6BF47}" dt="2025-06-24T10:21:25.796" v="3158" actId="1076"/>
          <ac:spMkLst>
            <pc:docMk/>
            <pc:sldMk cId="274949663" sldId="2147481373"/>
            <ac:spMk id="1061" creationId="{640063BB-5D18-C7CB-C886-88A8C0B206A4}"/>
          </ac:spMkLst>
        </pc:spChg>
        <pc:spChg chg="mod">
          <ac:chgData name="Samer El Housseini" userId="7e720380-2366-499e-aea3-f98537fbe1c2" providerId="ADAL" clId="{A532A7AB-6326-4948-9420-6240F8D6BF47}" dt="2025-06-24T10:21:25.796" v="3158" actId="1076"/>
          <ac:spMkLst>
            <pc:docMk/>
            <pc:sldMk cId="274949663" sldId="2147481373"/>
            <ac:spMk id="1063" creationId="{31794050-737C-AE23-207D-F5C29FEDE330}"/>
          </ac:spMkLst>
        </pc:spChg>
        <pc:spChg chg="mod">
          <ac:chgData name="Samer El Housseini" userId="7e720380-2366-499e-aea3-f98537fbe1c2" providerId="ADAL" clId="{A532A7AB-6326-4948-9420-6240F8D6BF47}" dt="2025-06-24T07:15:25.821" v="2966" actId="1076"/>
          <ac:spMkLst>
            <pc:docMk/>
            <pc:sldMk cId="274949663" sldId="2147481373"/>
            <ac:spMk id="1065" creationId="{540E0FAA-A692-F4A1-905C-CD6993F261E9}"/>
          </ac:spMkLst>
        </pc:spChg>
        <pc:spChg chg="mod">
          <ac:chgData name="Samer El Housseini" userId="7e720380-2366-499e-aea3-f98537fbe1c2" providerId="ADAL" clId="{A532A7AB-6326-4948-9420-6240F8D6BF47}" dt="2025-06-24T07:15:25.821" v="2966" actId="1076"/>
          <ac:spMkLst>
            <pc:docMk/>
            <pc:sldMk cId="274949663" sldId="2147481373"/>
            <ac:spMk id="1066" creationId="{FBB1B9B9-96CF-270B-DCB4-7E844D70590D}"/>
          </ac:spMkLst>
        </pc:spChg>
        <pc:spChg chg="mod">
          <ac:chgData name="Samer El Housseini" userId="7e720380-2366-499e-aea3-f98537fbe1c2" providerId="ADAL" clId="{A532A7AB-6326-4948-9420-6240F8D6BF47}" dt="2025-06-24T07:15:25.821" v="2966" actId="1076"/>
          <ac:spMkLst>
            <pc:docMk/>
            <pc:sldMk cId="274949663" sldId="2147481373"/>
            <ac:spMk id="1068" creationId="{E181298E-CD2A-FD93-E83B-1B1A782D34E2}"/>
          </ac:spMkLst>
        </pc:spChg>
        <pc:spChg chg="add mod">
          <ac:chgData name="Samer El Housseini" userId="7e720380-2366-499e-aea3-f98537fbe1c2" providerId="ADAL" clId="{A532A7AB-6326-4948-9420-6240F8D6BF47}" dt="2025-06-24T07:19:03.348" v="2991" actId="1076"/>
          <ac:spMkLst>
            <pc:docMk/>
            <pc:sldMk cId="274949663" sldId="2147481373"/>
            <ac:spMk id="1080" creationId="{DB688798-57A9-7D1D-1250-9D2BC3B793A1}"/>
          </ac:spMkLst>
        </pc:spChg>
        <pc:spChg chg="add mod">
          <ac:chgData name="Samer El Housseini" userId="7e720380-2366-499e-aea3-f98537fbe1c2" providerId="ADAL" clId="{A532A7AB-6326-4948-9420-6240F8D6BF47}" dt="2025-06-24T07:20:19.069" v="2997" actId="1076"/>
          <ac:spMkLst>
            <pc:docMk/>
            <pc:sldMk cId="274949663" sldId="2147481373"/>
            <ac:spMk id="1081" creationId="{084A71FB-0A04-6676-F730-70F96EB9ACDA}"/>
          </ac:spMkLst>
        </pc:spChg>
        <pc:spChg chg="add mod">
          <ac:chgData name="Samer El Housseini" userId="7e720380-2366-499e-aea3-f98537fbe1c2" providerId="ADAL" clId="{A532A7AB-6326-4948-9420-6240F8D6BF47}" dt="2025-06-24T07:21:42.369" v="3009" actId="1076"/>
          <ac:spMkLst>
            <pc:docMk/>
            <pc:sldMk cId="274949663" sldId="2147481373"/>
            <ac:spMk id="1082" creationId="{11B41F76-7E27-D08B-1900-8E591746B906}"/>
          </ac:spMkLst>
        </pc:spChg>
        <pc:spChg chg="add mod">
          <ac:chgData name="Samer El Housseini" userId="7e720380-2366-499e-aea3-f98537fbe1c2" providerId="ADAL" clId="{A532A7AB-6326-4948-9420-6240F8D6BF47}" dt="2025-06-24T07:22:10.602" v="3013" actId="1076"/>
          <ac:spMkLst>
            <pc:docMk/>
            <pc:sldMk cId="274949663" sldId="2147481373"/>
            <ac:spMk id="1083" creationId="{188C12CE-87B4-494C-598A-110397C12523}"/>
          </ac:spMkLst>
        </pc:spChg>
        <pc:grpChg chg="mod">
          <ac:chgData name="Samer El Housseini" userId="7e720380-2366-499e-aea3-f98537fbe1c2" providerId="ADAL" clId="{A532A7AB-6326-4948-9420-6240F8D6BF47}" dt="2025-06-24T07:15:56.637" v="2979" actId="1036"/>
          <ac:grpSpMkLst>
            <pc:docMk/>
            <pc:sldMk cId="274949663" sldId="2147481373"/>
            <ac:grpSpMk id="2" creationId="{89CFBFC2-6D7D-6E44-14F8-B1881830F084}"/>
          </ac:grpSpMkLst>
        </pc:grpChg>
        <pc:grpChg chg="mod">
          <ac:chgData name="Samer El Housseini" userId="7e720380-2366-499e-aea3-f98537fbe1c2" providerId="ADAL" clId="{A532A7AB-6326-4948-9420-6240F8D6BF47}" dt="2025-06-24T10:18:16.635" v="3144" actId="167"/>
          <ac:grpSpMkLst>
            <pc:docMk/>
            <pc:sldMk cId="274949663" sldId="2147481373"/>
            <ac:grpSpMk id="21" creationId="{3C05011E-0CF8-147A-246A-C5761FFE54F5}"/>
          </ac:grpSpMkLst>
        </pc:grpChg>
        <pc:grpChg chg="mod">
          <ac:chgData name="Samer El Housseini" userId="7e720380-2366-499e-aea3-f98537fbe1c2" providerId="ADAL" clId="{A532A7AB-6326-4948-9420-6240F8D6BF47}" dt="2025-06-24T07:27:58.293" v="3043" actId="166"/>
          <ac:grpSpMkLst>
            <pc:docMk/>
            <pc:sldMk cId="274949663" sldId="2147481373"/>
            <ac:grpSpMk id="40" creationId="{061DED46-7054-2047-A74E-FDE9CCDE0845}"/>
          </ac:grpSpMkLst>
        </pc:grpChg>
        <pc:grpChg chg="add mod">
          <ac:chgData name="Samer El Housseini" userId="7e720380-2366-499e-aea3-f98537fbe1c2" providerId="ADAL" clId="{A532A7AB-6326-4948-9420-6240F8D6BF47}" dt="2025-06-24T07:27:58.293" v="3043" actId="166"/>
          <ac:grpSpMkLst>
            <pc:docMk/>
            <pc:sldMk cId="274949663" sldId="2147481373"/>
            <ac:grpSpMk id="1041" creationId="{EA0F9B6F-2AED-6FA2-4F5C-D7959C6A29A5}"/>
          </ac:grpSpMkLst>
        </pc:grpChg>
        <pc:grpChg chg="mod">
          <ac:chgData name="Samer El Housseini" userId="7e720380-2366-499e-aea3-f98537fbe1c2" providerId="ADAL" clId="{A532A7AB-6326-4948-9420-6240F8D6BF47}" dt="2025-06-24T07:11:30.723" v="2887" actId="1076"/>
          <ac:grpSpMkLst>
            <pc:docMk/>
            <pc:sldMk cId="274949663" sldId="2147481373"/>
            <ac:grpSpMk id="1046" creationId="{526F7778-3EF6-8C1B-9C0A-11CC1517D3BB}"/>
          </ac:grpSpMkLst>
        </pc:grpChg>
        <pc:grpChg chg="add mod">
          <ac:chgData name="Samer El Housseini" userId="7e720380-2366-499e-aea3-f98537fbe1c2" providerId="ADAL" clId="{A532A7AB-6326-4948-9420-6240F8D6BF47}" dt="2025-06-24T10:21:25.796" v="3158" actId="1076"/>
          <ac:grpSpMkLst>
            <pc:docMk/>
            <pc:sldMk cId="274949663" sldId="2147481373"/>
            <ac:grpSpMk id="1055" creationId="{E16EEAA7-6FFF-6385-677E-817E0E60D7A0}"/>
          </ac:grpSpMkLst>
        </pc:grpChg>
        <pc:grpChg chg="mod">
          <ac:chgData name="Samer El Housseini" userId="7e720380-2366-499e-aea3-f98537fbe1c2" providerId="ADAL" clId="{A532A7AB-6326-4948-9420-6240F8D6BF47}" dt="2025-06-24T10:21:25.796" v="3158" actId="1076"/>
          <ac:grpSpMkLst>
            <pc:docMk/>
            <pc:sldMk cId="274949663" sldId="2147481373"/>
            <ac:grpSpMk id="1060" creationId="{4F2E71AA-01BC-B804-8E70-AD779A6F492F}"/>
          </ac:grpSpMkLst>
        </pc:grpChg>
        <pc:grpChg chg="add mod">
          <ac:chgData name="Samer El Housseini" userId="7e720380-2366-499e-aea3-f98537fbe1c2" providerId="ADAL" clId="{A532A7AB-6326-4948-9420-6240F8D6BF47}" dt="2025-06-24T07:15:25.821" v="2966" actId="1076"/>
          <ac:grpSpMkLst>
            <pc:docMk/>
            <pc:sldMk cId="274949663" sldId="2147481373"/>
            <ac:grpSpMk id="1064" creationId="{957009B5-24BD-9554-B3C1-DD047B075C32}"/>
          </ac:grpSpMkLst>
        </pc:grpChg>
        <pc:picChg chg="mod">
          <ac:chgData name="Samer El Housseini" userId="7e720380-2366-499e-aea3-f98537fbe1c2" providerId="ADAL" clId="{A532A7AB-6326-4948-9420-6240F8D6BF47}" dt="2025-06-24T07:15:56.637" v="2979" actId="1036"/>
          <ac:picMkLst>
            <pc:docMk/>
            <pc:sldMk cId="274949663" sldId="2147481373"/>
            <ac:picMk id="1028" creationId="{76FA17C7-BBDD-4AF8-FAA0-5AEDCC9CAB0F}"/>
          </ac:picMkLst>
        </pc:picChg>
        <pc:picChg chg="mod">
          <ac:chgData name="Samer El Housseini" userId="7e720380-2366-499e-aea3-f98537fbe1c2" providerId="ADAL" clId="{A532A7AB-6326-4948-9420-6240F8D6BF47}" dt="2025-06-24T07:15:46.854" v="2973" actId="1036"/>
          <ac:picMkLst>
            <pc:docMk/>
            <pc:sldMk cId="274949663" sldId="2147481373"/>
            <ac:picMk id="1043" creationId="{C094CF63-6186-F169-B658-9A6B0719F866}"/>
          </ac:picMkLst>
        </pc:picChg>
        <pc:picChg chg="mod">
          <ac:chgData name="Samer El Housseini" userId="7e720380-2366-499e-aea3-f98537fbe1c2" providerId="ADAL" clId="{A532A7AB-6326-4948-9420-6240F8D6BF47}" dt="2025-06-24T07:11:30.723" v="2887" actId="1076"/>
          <ac:picMkLst>
            <pc:docMk/>
            <pc:sldMk cId="274949663" sldId="2147481373"/>
            <ac:picMk id="1044" creationId="{D2E862E8-E53D-0623-7D73-38E39BC12AA1}"/>
          </ac:picMkLst>
        </pc:picChg>
        <pc:picChg chg="mod">
          <ac:chgData name="Samer El Housseini" userId="7e720380-2366-499e-aea3-f98537fbe1c2" providerId="ADAL" clId="{A532A7AB-6326-4948-9420-6240F8D6BF47}" dt="2025-06-24T07:15:46.854" v="2973" actId="1036"/>
          <ac:picMkLst>
            <pc:docMk/>
            <pc:sldMk cId="274949663" sldId="2147481373"/>
            <ac:picMk id="1045" creationId="{065566E0-5163-8F58-DF8E-AC890A1868DE}"/>
          </ac:picMkLst>
        </pc:picChg>
        <pc:picChg chg="mod">
          <ac:chgData name="Samer El Housseini" userId="7e720380-2366-499e-aea3-f98537fbe1c2" providerId="ADAL" clId="{A532A7AB-6326-4948-9420-6240F8D6BF47}" dt="2025-06-24T07:11:30.723" v="2887" actId="1076"/>
          <ac:picMkLst>
            <pc:docMk/>
            <pc:sldMk cId="274949663" sldId="2147481373"/>
            <ac:picMk id="1048" creationId="{45F54D96-8524-098D-76A8-BDD2AB5FD0FE}"/>
          </ac:picMkLst>
        </pc:picChg>
        <pc:picChg chg="mod">
          <ac:chgData name="Samer El Housseini" userId="7e720380-2366-499e-aea3-f98537fbe1c2" providerId="ADAL" clId="{A532A7AB-6326-4948-9420-6240F8D6BF47}" dt="2025-06-24T10:21:25.796" v="3158" actId="1076"/>
          <ac:picMkLst>
            <pc:docMk/>
            <pc:sldMk cId="274949663" sldId="2147481373"/>
            <ac:picMk id="1057" creationId="{DD736A3A-E25D-4F06-6CAC-4CBEB00AC894}"/>
          </ac:picMkLst>
        </pc:picChg>
        <pc:picChg chg="mod">
          <ac:chgData name="Samer El Housseini" userId="7e720380-2366-499e-aea3-f98537fbe1c2" providerId="ADAL" clId="{A532A7AB-6326-4948-9420-6240F8D6BF47}" dt="2025-06-24T10:21:25.796" v="3158" actId="1076"/>
          <ac:picMkLst>
            <pc:docMk/>
            <pc:sldMk cId="274949663" sldId="2147481373"/>
            <ac:picMk id="1058" creationId="{0EF51650-3D63-77C0-9017-3D00A9E0D23A}"/>
          </ac:picMkLst>
        </pc:picChg>
        <pc:picChg chg="mod">
          <ac:chgData name="Samer El Housseini" userId="7e720380-2366-499e-aea3-f98537fbe1c2" providerId="ADAL" clId="{A532A7AB-6326-4948-9420-6240F8D6BF47}" dt="2025-06-24T10:21:25.796" v="3158" actId="1076"/>
          <ac:picMkLst>
            <pc:docMk/>
            <pc:sldMk cId="274949663" sldId="2147481373"/>
            <ac:picMk id="1059" creationId="{2233C2F4-4365-98C2-20AF-74447CD46579}"/>
          </ac:picMkLst>
        </pc:picChg>
        <pc:picChg chg="mod">
          <ac:chgData name="Samer El Housseini" userId="7e720380-2366-499e-aea3-f98537fbe1c2" providerId="ADAL" clId="{A532A7AB-6326-4948-9420-6240F8D6BF47}" dt="2025-06-24T10:21:25.796" v="3158" actId="1076"/>
          <ac:picMkLst>
            <pc:docMk/>
            <pc:sldMk cId="274949663" sldId="2147481373"/>
            <ac:picMk id="1062" creationId="{8459FF14-3185-8B41-3D15-6FA2E3377CC1}"/>
          </ac:picMkLst>
        </pc:picChg>
        <pc:picChg chg="mod">
          <ac:chgData name="Samer El Housseini" userId="7e720380-2366-499e-aea3-f98537fbe1c2" providerId="ADAL" clId="{A532A7AB-6326-4948-9420-6240F8D6BF47}" dt="2025-06-24T07:15:25.821" v="2966" actId="1076"/>
          <ac:picMkLst>
            <pc:docMk/>
            <pc:sldMk cId="274949663" sldId="2147481373"/>
            <ac:picMk id="1067" creationId="{ACA6C1FA-9E1A-A5B8-E5ED-A26769FC2333}"/>
          </ac:picMkLst>
        </pc:picChg>
        <pc:cxnChg chg="mod">
          <ac:chgData name="Samer El Housseini" userId="7e720380-2366-499e-aea3-f98537fbe1c2" providerId="ADAL" clId="{A532A7AB-6326-4948-9420-6240F8D6BF47}" dt="2025-06-24T07:09:37.698" v="2854" actId="1076"/>
          <ac:cxnSpMkLst>
            <pc:docMk/>
            <pc:sldMk cId="274949663" sldId="2147481373"/>
            <ac:cxnSpMk id="14" creationId="{2DA4E5AD-1314-EF59-FF89-B8A6EF84F31D}"/>
          </ac:cxnSpMkLst>
        </pc:cxnChg>
        <pc:cxnChg chg="mod">
          <ac:chgData name="Samer El Housseini" userId="7e720380-2366-499e-aea3-f98537fbe1c2" providerId="ADAL" clId="{A532A7AB-6326-4948-9420-6240F8D6BF47}" dt="2025-06-24T07:14:41.216" v="2949" actId="1076"/>
          <ac:cxnSpMkLst>
            <pc:docMk/>
            <pc:sldMk cId="274949663" sldId="2147481373"/>
            <ac:cxnSpMk id="22" creationId="{193032C1-E646-1380-A5D6-A4CE72827064}"/>
          </ac:cxnSpMkLst>
        </pc:cxnChg>
        <pc:cxnChg chg="mod">
          <ac:chgData name="Samer El Housseini" userId="7e720380-2366-499e-aea3-f98537fbe1c2" providerId="ADAL" clId="{A532A7AB-6326-4948-9420-6240F8D6BF47}" dt="2025-06-24T07:14:41.216" v="2949" actId="1076"/>
          <ac:cxnSpMkLst>
            <pc:docMk/>
            <pc:sldMk cId="274949663" sldId="2147481373"/>
            <ac:cxnSpMk id="25" creationId="{739E33B0-E0C7-5E93-9AD6-184CAA9125A6}"/>
          </ac:cxnSpMkLst>
        </pc:cxnChg>
        <pc:cxnChg chg="mod">
          <ac:chgData name="Samer El Housseini" userId="7e720380-2366-499e-aea3-f98537fbe1c2" providerId="ADAL" clId="{A532A7AB-6326-4948-9420-6240F8D6BF47}" dt="2025-06-24T07:15:56.637" v="2979" actId="1036"/>
          <ac:cxnSpMkLst>
            <pc:docMk/>
            <pc:sldMk cId="274949663" sldId="2147481373"/>
            <ac:cxnSpMk id="26" creationId="{D6193968-7251-83C4-37CF-CDC6EEDC4973}"/>
          </ac:cxnSpMkLst>
        </pc:cxnChg>
        <pc:cxnChg chg="add mod">
          <ac:chgData name="Samer El Housseini" userId="7e720380-2366-499e-aea3-f98537fbe1c2" providerId="ADAL" clId="{A532A7AB-6326-4948-9420-6240F8D6BF47}" dt="2025-06-24T07:14:41.216" v="2949" actId="1076"/>
          <ac:cxnSpMkLst>
            <pc:docMk/>
            <pc:sldMk cId="274949663" sldId="2147481373"/>
            <ac:cxnSpMk id="1051" creationId="{700C1DC0-0EF6-CD81-1207-9BDFB328835B}"/>
          </ac:cxnSpMkLst>
        </pc:cxnChg>
        <pc:cxnChg chg="add mod">
          <ac:chgData name="Samer El Housseini" userId="7e720380-2366-499e-aea3-f98537fbe1c2" providerId="ADAL" clId="{A532A7AB-6326-4948-9420-6240F8D6BF47}" dt="2025-06-24T07:14:29.749" v="2947" actId="1076"/>
          <ac:cxnSpMkLst>
            <pc:docMk/>
            <pc:sldMk cId="274949663" sldId="2147481373"/>
            <ac:cxnSpMk id="1053" creationId="{363416B0-BD37-9194-E7F3-CA918C865C3D}"/>
          </ac:cxnSpMkLst>
        </pc:cxnChg>
      </pc:sldChg>
      <pc:sldChg chg="addSp delSp modSp add mod modAnim">
        <pc:chgData name="Samer El Housseini" userId="7e720380-2366-499e-aea3-f98537fbe1c2" providerId="ADAL" clId="{A532A7AB-6326-4948-9420-6240F8D6BF47}" dt="2025-06-25T09:23:51.007" v="5457" actId="1076"/>
        <pc:sldMkLst>
          <pc:docMk/>
          <pc:sldMk cId="769195367" sldId="2147481374"/>
        </pc:sldMkLst>
        <pc:spChg chg="mod">
          <ac:chgData name="Samer El Housseini" userId="7e720380-2366-499e-aea3-f98537fbe1c2" providerId="ADAL" clId="{A532A7AB-6326-4948-9420-6240F8D6BF47}" dt="2025-06-24T07:34:37.866" v="3137" actId="20577"/>
          <ac:spMkLst>
            <pc:docMk/>
            <pc:sldMk cId="769195367" sldId="2147481374"/>
            <ac:spMk id="29" creationId="{37E51F86-8D27-9104-87A4-A6EF75418386}"/>
          </ac:spMkLst>
        </pc:spChg>
        <pc:spChg chg="mod">
          <ac:chgData name="Samer El Housseini" userId="7e720380-2366-499e-aea3-f98537fbe1c2" providerId="ADAL" clId="{A532A7AB-6326-4948-9420-6240F8D6BF47}" dt="2025-06-25T09:23:31.535" v="5454" actId="1076"/>
          <ac:spMkLst>
            <pc:docMk/>
            <pc:sldMk cId="769195367" sldId="2147481374"/>
            <ac:spMk id="35" creationId="{9A7DD4D7-6A63-FC7B-4217-1DC07937C3CC}"/>
          </ac:spMkLst>
        </pc:spChg>
        <pc:spChg chg="mod">
          <ac:chgData name="Samer El Housseini" userId="7e720380-2366-499e-aea3-f98537fbe1c2" providerId="ADAL" clId="{A532A7AB-6326-4948-9420-6240F8D6BF47}" dt="2025-06-25T09:23:22.962" v="5451" actId="1076"/>
          <ac:spMkLst>
            <pc:docMk/>
            <pc:sldMk cId="769195367" sldId="2147481374"/>
            <ac:spMk id="38" creationId="{A9E7A5E5-46BB-A28D-3F9B-28C98EB4E913}"/>
          </ac:spMkLst>
        </pc:spChg>
        <pc:spChg chg="mod">
          <ac:chgData name="Samer El Housseini" userId="7e720380-2366-499e-aea3-f98537fbe1c2" providerId="ADAL" clId="{A532A7AB-6326-4948-9420-6240F8D6BF47}" dt="2025-06-25T09:23:22.962" v="5451" actId="1076"/>
          <ac:spMkLst>
            <pc:docMk/>
            <pc:sldMk cId="769195367" sldId="2147481374"/>
            <ac:spMk id="39" creationId="{397EE039-6627-07F0-46C7-FEB17FE38E21}"/>
          </ac:spMkLst>
        </pc:spChg>
        <pc:spChg chg="mod">
          <ac:chgData name="Samer El Housseini" userId="7e720380-2366-499e-aea3-f98537fbe1c2" providerId="ADAL" clId="{A532A7AB-6326-4948-9420-6240F8D6BF47}" dt="2025-06-25T09:23:51.007" v="5457" actId="1076"/>
          <ac:spMkLst>
            <pc:docMk/>
            <pc:sldMk cId="769195367" sldId="2147481374"/>
            <ac:spMk id="47" creationId="{97D38094-EC4E-6731-1B02-8040560A12EC}"/>
          </ac:spMkLst>
        </pc:spChg>
        <pc:grpChg chg="add mod">
          <ac:chgData name="Samer El Housseini" userId="7e720380-2366-499e-aea3-f98537fbe1c2" providerId="ADAL" clId="{A532A7AB-6326-4948-9420-6240F8D6BF47}" dt="2025-06-25T09:23:22.962" v="5451" actId="1076"/>
          <ac:grpSpMkLst>
            <pc:docMk/>
            <pc:sldMk cId="769195367" sldId="2147481374"/>
            <ac:grpSpMk id="36" creationId="{82692737-2C81-B6A3-AE71-65EFC1A7B7BE}"/>
          </ac:grpSpMkLst>
        </pc:grpChg>
        <pc:grpChg chg="mod">
          <ac:chgData name="Samer El Housseini" userId="7e720380-2366-499e-aea3-f98537fbe1c2" providerId="ADAL" clId="{A532A7AB-6326-4948-9420-6240F8D6BF47}" dt="2025-06-25T09:23:22.962" v="5451" actId="1076"/>
          <ac:grpSpMkLst>
            <pc:docMk/>
            <pc:sldMk cId="769195367" sldId="2147481374"/>
            <ac:grpSpMk id="37" creationId="{21E9E63D-3DC9-5AA8-26C4-AAFE364E958C}"/>
          </ac:grpSpMkLst>
        </pc:grpChg>
        <pc:picChg chg="mod">
          <ac:chgData name="Samer El Housseini" userId="7e720380-2366-499e-aea3-f98537fbe1c2" providerId="ADAL" clId="{A532A7AB-6326-4948-9420-6240F8D6BF47}" dt="2025-06-25T09:23:22.962" v="5451" actId="1076"/>
          <ac:picMkLst>
            <pc:docMk/>
            <pc:sldMk cId="769195367" sldId="2147481374"/>
            <ac:picMk id="40" creationId="{7977C089-76A7-EB25-C19E-469E30FD6D9C}"/>
          </ac:picMkLst>
        </pc:picChg>
        <pc:cxnChg chg="mod">
          <ac:chgData name="Samer El Housseini" userId="7e720380-2366-499e-aea3-f98537fbe1c2" providerId="ADAL" clId="{A532A7AB-6326-4948-9420-6240F8D6BF47}" dt="2025-06-25T09:23:43.116" v="5456" actId="14100"/>
          <ac:cxnSpMkLst>
            <pc:docMk/>
            <pc:sldMk cId="769195367" sldId="2147481374"/>
            <ac:cxnSpMk id="41" creationId="{354F8B3D-3028-AD04-5681-A56C7AF7FF85}"/>
          </ac:cxnSpMkLst>
        </pc:cxnChg>
      </pc:sldChg>
      <pc:sldChg chg="modSp new mod">
        <pc:chgData name="Samer El Housseini" userId="7e720380-2366-499e-aea3-f98537fbe1c2" providerId="ADAL" clId="{A532A7AB-6326-4948-9420-6240F8D6BF47}" dt="2025-06-24T11:10:11.711" v="3501" actId="20577"/>
        <pc:sldMkLst>
          <pc:docMk/>
          <pc:sldMk cId="598406827" sldId="2147481375"/>
        </pc:sldMkLst>
        <pc:spChg chg="mod">
          <ac:chgData name="Samer El Housseini" userId="7e720380-2366-499e-aea3-f98537fbe1c2" providerId="ADAL" clId="{A532A7AB-6326-4948-9420-6240F8D6BF47}" dt="2025-06-24T10:57:43.093" v="3161"/>
          <ac:spMkLst>
            <pc:docMk/>
            <pc:sldMk cId="598406827" sldId="2147481375"/>
            <ac:spMk id="2" creationId="{464ACAA9-B8D4-BE1D-6C3D-BC5AE149C57C}"/>
          </ac:spMkLst>
        </pc:spChg>
        <pc:spChg chg="mod">
          <ac:chgData name="Samer El Housseini" userId="7e720380-2366-499e-aea3-f98537fbe1c2" providerId="ADAL" clId="{A532A7AB-6326-4948-9420-6240F8D6BF47}" dt="2025-06-24T11:10:11.711" v="3501" actId="20577"/>
          <ac:spMkLst>
            <pc:docMk/>
            <pc:sldMk cId="598406827" sldId="2147481375"/>
            <ac:spMk id="3" creationId="{6D90407D-DD06-7462-CD5B-73031AA38AA5}"/>
          </ac:spMkLst>
        </pc:spChg>
      </pc:sldChg>
      <pc:sldChg chg="addSp modSp add mod">
        <pc:chgData name="Samer El Housseini" userId="7e720380-2366-499e-aea3-f98537fbe1c2" providerId="ADAL" clId="{A532A7AB-6326-4948-9420-6240F8D6BF47}" dt="2025-06-24T11:23:23.602" v="4535"/>
        <pc:sldMkLst>
          <pc:docMk/>
          <pc:sldMk cId="3188712293" sldId="2147481376"/>
        </pc:sldMkLst>
        <pc:spChg chg="mod">
          <ac:chgData name="Samer El Housseini" userId="7e720380-2366-499e-aea3-f98537fbe1c2" providerId="ADAL" clId="{A532A7AB-6326-4948-9420-6240F8D6BF47}" dt="2025-06-24T11:08:39.248" v="3404"/>
          <ac:spMkLst>
            <pc:docMk/>
            <pc:sldMk cId="3188712293" sldId="2147481376"/>
            <ac:spMk id="2" creationId="{604A069A-EFD1-6321-93E4-9ADE895AAD85}"/>
          </ac:spMkLst>
        </pc:spChg>
        <pc:spChg chg="mod">
          <ac:chgData name="Samer El Housseini" userId="7e720380-2366-499e-aea3-f98537fbe1c2" providerId="ADAL" clId="{A532A7AB-6326-4948-9420-6240F8D6BF47}" dt="2025-06-24T11:23:23.602" v="4535"/>
          <ac:spMkLst>
            <pc:docMk/>
            <pc:sldMk cId="3188712293" sldId="2147481376"/>
            <ac:spMk id="3" creationId="{85193F70-377A-C0E6-58A8-4A5E69DF2510}"/>
          </ac:spMkLst>
        </pc:spChg>
      </pc:sldChg>
      <pc:sldChg chg="modSp add mod">
        <pc:chgData name="Samer El Housseini" userId="7e720380-2366-499e-aea3-f98537fbe1c2" providerId="ADAL" clId="{A532A7AB-6326-4948-9420-6240F8D6BF47}" dt="2025-06-25T07:25:50.431" v="5251" actId="20577"/>
        <pc:sldMkLst>
          <pc:docMk/>
          <pc:sldMk cId="340128566" sldId="2147481377"/>
        </pc:sldMkLst>
        <pc:spChg chg="mod">
          <ac:chgData name="Samer El Housseini" userId="7e720380-2366-499e-aea3-f98537fbe1c2" providerId="ADAL" clId="{A532A7AB-6326-4948-9420-6240F8D6BF47}" dt="2025-06-24T11:12:34.264" v="3672"/>
          <ac:spMkLst>
            <pc:docMk/>
            <pc:sldMk cId="340128566" sldId="2147481377"/>
            <ac:spMk id="2" creationId="{390AE0A8-2742-6897-4F6C-1C763D6A5235}"/>
          </ac:spMkLst>
        </pc:spChg>
        <pc:spChg chg="mod">
          <ac:chgData name="Samer El Housseini" userId="7e720380-2366-499e-aea3-f98537fbe1c2" providerId="ADAL" clId="{A532A7AB-6326-4948-9420-6240F8D6BF47}" dt="2025-06-25T07:25:50.431" v="5251" actId="20577"/>
          <ac:spMkLst>
            <pc:docMk/>
            <pc:sldMk cId="340128566" sldId="2147481377"/>
            <ac:spMk id="3" creationId="{F3B69043-FA31-B388-8C2E-946B5B0618D9}"/>
          </ac:spMkLst>
        </pc:spChg>
      </pc:sldChg>
      <pc:sldChg chg="modSp add mod">
        <pc:chgData name="Samer El Housseini" userId="7e720380-2366-499e-aea3-f98537fbe1c2" providerId="ADAL" clId="{A532A7AB-6326-4948-9420-6240F8D6BF47}" dt="2025-06-24T11:23:23.602" v="4535"/>
        <pc:sldMkLst>
          <pc:docMk/>
          <pc:sldMk cId="2612795018" sldId="2147481378"/>
        </pc:sldMkLst>
        <pc:spChg chg="mod">
          <ac:chgData name="Samer El Housseini" userId="7e720380-2366-499e-aea3-f98537fbe1c2" providerId="ADAL" clId="{A532A7AB-6326-4948-9420-6240F8D6BF47}" dt="2025-06-24T11:18:02.611" v="3821"/>
          <ac:spMkLst>
            <pc:docMk/>
            <pc:sldMk cId="2612795018" sldId="2147481378"/>
            <ac:spMk id="2" creationId="{C7E91043-A604-9FE2-2944-23DDEE25B6A9}"/>
          </ac:spMkLst>
        </pc:spChg>
        <pc:spChg chg="mod">
          <ac:chgData name="Samer El Housseini" userId="7e720380-2366-499e-aea3-f98537fbe1c2" providerId="ADAL" clId="{A532A7AB-6326-4948-9420-6240F8D6BF47}" dt="2025-06-24T11:23:23.602" v="4535"/>
          <ac:spMkLst>
            <pc:docMk/>
            <pc:sldMk cId="2612795018" sldId="2147481378"/>
            <ac:spMk id="3" creationId="{566D0207-B9C1-4C79-345D-CCE267CA4A4E}"/>
          </ac:spMkLst>
        </pc:spChg>
      </pc:sldChg>
      <pc:sldChg chg="modSp add mod">
        <pc:chgData name="Samer El Housseini" userId="7e720380-2366-499e-aea3-f98537fbe1c2" providerId="ADAL" clId="{A532A7AB-6326-4948-9420-6240F8D6BF47}" dt="2025-06-24T11:23:11.417" v="4534" actId="20577"/>
        <pc:sldMkLst>
          <pc:docMk/>
          <pc:sldMk cId="1419448369" sldId="2147481379"/>
        </pc:sldMkLst>
        <pc:spChg chg="mod">
          <ac:chgData name="Samer El Housseini" userId="7e720380-2366-499e-aea3-f98537fbe1c2" providerId="ADAL" clId="{A532A7AB-6326-4948-9420-6240F8D6BF47}" dt="2025-06-24T11:19:01.864" v="3966"/>
          <ac:spMkLst>
            <pc:docMk/>
            <pc:sldMk cId="1419448369" sldId="2147481379"/>
            <ac:spMk id="2" creationId="{067B36D0-513B-3DE7-DE6E-86BEEBDA3A3A}"/>
          </ac:spMkLst>
        </pc:spChg>
        <pc:spChg chg="mod">
          <ac:chgData name="Samer El Housseini" userId="7e720380-2366-499e-aea3-f98537fbe1c2" providerId="ADAL" clId="{A532A7AB-6326-4948-9420-6240F8D6BF47}" dt="2025-06-24T11:23:11.417" v="4534" actId="20577"/>
          <ac:spMkLst>
            <pc:docMk/>
            <pc:sldMk cId="1419448369" sldId="2147481379"/>
            <ac:spMk id="3" creationId="{7BD8E852-74DE-77C1-C61C-D7FA4DA49798}"/>
          </ac:spMkLst>
        </pc:spChg>
      </pc:sldChg>
      <pc:sldChg chg="modSp add mod">
        <pc:chgData name="Samer El Housseini" userId="7e720380-2366-499e-aea3-f98537fbe1c2" providerId="ADAL" clId="{A532A7AB-6326-4948-9420-6240F8D6BF47}" dt="2025-06-24T11:23:23.602" v="4535"/>
        <pc:sldMkLst>
          <pc:docMk/>
          <pc:sldMk cId="3414437427" sldId="2147481380"/>
        </pc:sldMkLst>
        <pc:spChg chg="mod">
          <ac:chgData name="Samer El Housseini" userId="7e720380-2366-499e-aea3-f98537fbe1c2" providerId="ADAL" clId="{A532A7AB-6326-4948-9420-6240F8D6BF47}" dt="2025-06-24T11:19:35.239" v="4029"/>
          <ac:spMkLst>
            <pc:docMk/>
            <pc:sldMk cId="3414437427" sldId="2147481380"/>
            <ac:spMk id="2" creationId="{AE3A4B13-8E73-6385-29D0-F9F543AA8188}"/>
          </ac:spMkLst>
        </pc:spChg>
        <pc:spChg chg="mod">
          <ac:chgData name="Samer El Housseini" userId="7e720380-2366-499e-aea3-f98537fbe1c2" providerId="ADAL" clId="{A532A7AB-6326-4948-9420-6240F8D6BF47}" dt="2025-06-24T11:23:23.602" v="4535"/>
          <ac:spMkLst>
            <pc:docMk/>
            <pc:sldMk cId="3414437427" sldId="2147481380"/>
            <ac:spMk id="3" creationId="{F4A19295-1827-0DFD-AE63-5AF168A8C6F4}"/>
          </ac:spMkLst>
        </pc:spChg>
      </pc:sldChg>
      <pc:sldChg chg="modSp add mod">
        <pc:chgData name="Samer El Housseini" userId="7e720380-2366-499e-aea3-f98537fbe1c2" providerId="ADAL" clId="{A532A7AB-6326-4948-9420-6240F8D6BF47}" dt="2025-06-24T11:23:06.676" v="4526" actId="20577"/>
        <pc:sldMkLst>
          <pc:docMk/>
          <pc:sldMk cId="702317775" sldId="2147481381"/>
        </pc:sldMkLst>
        <pc:spChg chg="mod">
          <ac:chgData name="Samer El Housseini" userId="7e720380-2366-499e-aea3-f98537fbe1c2" providerId="ADAL" clId="{A532A7AB-6326-4948-9420-6240F8D6BF47}" dt="2025-06-24T11:20:33.450" v="4168"/>
          <ac:spMkLst>
            <pc:docMk/>
            <pc:sldMk cId="702317775" sldId="2147481381"/>
            <ac:spMk id="2" creationId="{B7097145-23F3-DBA0-0337-6160F97F1657}"/>
          </ac:spMkLst>
        </pc:spChg>
        <pc:spChg chg="mod">
          <ac:chgData name="Samer El Housseini" userId="7e720380-2366-499e-aea3-f98537fbe1c2" providerId="ADAL" clId="{A532A7AB-6326-4948-9420-6240F8D6BF47}" dt="2025-06-24T11:23:06.676" v="4526" actId="20577"/>
          <ac:spMkLst>
            <pc:docMk/>
            <pc:sldMk cId="702317775" sldId="2147481381"/>
            <ac:spMk id="3" creationId="{A4323338-2E42-EC26-5E76-77F6BFC4E487}"/>
          </ac:spMkLst>
        </pc:spChg>
      </pc:sldChg>
      <pc:sldChg chg="modSp add mod">
        <pc:chgData name="Samer El Housseini" userId="7e720380-2366-499e-aea3-f98537fbe1c2" providerId="ADAL" clId="{A532A7AB-6326-4948-9420-6240F8D6BF47}" dt="2025-06-24T11:23:02.418" v="4516" actId="20577"/>
        <pc:sldMkLst>
          <pc:docMk/>
          <pc:sldMk cId="829785664" sldId="2147481382"/>
        </pc:sldMkLst>
        <pc:spChg chg="mod">
          <ac:chgData name="Samer El Housseini" userId="7e720380-2366-499e-aea3-f98537fbe1c2" providerId="ADAL" clId="{A532A7AB-6326-4948-9420-6240F8D6BF47}" dt="2025-06-24T11:22:47.940" v="4494" actId="20577"/>
          <ac:spMkLst>
            <pc:docMk/>
            <pc:sldMk cId="829785664" sldId="2147481382"/>
            <ac:spMk id="2" creationId="{6E9A2745-30F5-717D-0DEF-881B0E2603B6}"/>
          </ac:spMkLst>
        </pc:spChg>
        <pc:spChg chg="mod">
          <ac:chgData name="Samer El Housseini" userId="7e720380-2366-499e-aea3-f98537fbe1c2" providerId="ADAL" clId="{A532A7AB-6326-4948-9420-6240F8D6BF47}" dt="2025-06-24T11:23:02.418" v="4516" actId="20577"/>
          <ac:spMkLst>
            <pc:docMk/>
            <pc:sldMk cId="829785664" sldId="2147481382"/>
            <ac:spMk id="3" creationId="{8EB236E8-BAFD-D1EF-7553-BA0D67B0E5A6}"/>
          </ac:spMkLst>
        </pc:spChg>
      </pc:sldChg>
      <pc:sldChg chg="modSp add mod">
        <pc:chgData name="Samer El Housseini" userId="7e720380-2366-499e-aea3-f98537fbe1c2" providerId="ADAL" clId="{A532A7AB-6326-4948-9420-6240F8D6BF47}" dt="2025-07-01T04:48:53.904" v="5643" actId="20577"/>
        <pc:sldMkLst>
          <pc:docMk/>
          <pc:sldMk cId="4196637068" sldId="2147481383"/>
        </pc:sldMkLst>
        <pc:spChg chg="mod">
          <ac:chgData name="Samer El Housseini" userId="7e720380-2366-499e-aea3-f98537fbe1c2" providerId="ADAL" clId="{A532A7AB-6326-4948-9420-6240F8D6BF47}" dt="2025-07-01T04:48:34.046" v="5601" actId="20577"/>
          <ac:spMkLst>
            <pc:docMk/>
            <pc:sldMk cId="4196637068" sldId="2147481383"/>
            <ac:spMk id="2" creationId="{8B5631CB-3A4E-B3D2-EAF0-6EA45FAE8314}"/>
          </ac:spMkLst>
        </pc:spChg>
        <pc:spChg chg="mod">
          <ac:chgData name="Samer El Housseini" userId="7e720380-2366-499e-aea3-f98537fbe1c2" providerId="ADAL" clId="{A532A7AB-6326-4948-9420-6240F8D6BF47}" dt="2025-07-01T04:48:53.904" v="5643" actId="20577"/>
          <ac:spMkLst>
            <pc:docMk/>
            <pc:sldMk cId="4196637068" sldId="2147481383"/>
            <ac:spMk id="3" creationId="{D6D675EA-8F8B-924D-89BE-55073D89AC56}"/>
          </ac:spMkLst>
        </pc:spChg>
      </pc:sldChg>
      <pc:sldChg chg="modSp add mod">
        <pc:chgData name="Samer El Housseini" userId="7e720380-2366-499e-aea3-f98537fbe1c2" providerId="ADAL" clId="{A532A7AB-6326-4948-9420-6240F8D6BF47}" dt="2025-06-25T07:24:32.892" v="5242" actId="404"/>
        <pc:sldMkLst>
          <pc:docMk/>
          <pc:sldMk cId="2408581790" sldId="2147481384"/>
        </pc:sldMkLst>
        <pc:spChg chg="mod">
          <ac:chgData name="Samer El Housseini" userId="7e720380-2366-499e-aea3-f98537fbe1c2" providerId="ADAL" clId="{A532A7AB-6326-4948-9420-6240F8D6BF47}" dt="2025-06-25T07:24:32.892" v="5242" actId="404"/>
          <ac:spMkLst>
            <pc:docMk/>
            <pc:sldMk cId="2408581790" sldId="2147481384"/>
            <ac:spMk id="2" creationId="{D1AEDE33-05D1-7594-9536-D7A256A12B18}"/>
          </ac:spMkLst>
        </pc:spChg>
        <pc:spChg chg="mod">
          <ac:chgData name="Samer El Housseini" userId="7e720380-2366-499e-aea3-f98537fbe1c2" providerId="ADAL" clId="{A532A7AB-6326-4948-9420-6240F8D6BF47}" dt="2025-06-24T11:26:02.429" v="4917" actId="20577"/>
          <ac:spMkLst>
            <pc:docMk/>
            <pc:sldMk cId="2408581790" sldId="2147481384"/>
            <ac:spMk id="3" creationId="{D3DC5693-EDAB-5917-6A72-17B7897AF56C}"/>
          </ac:spMkLst>
        </pc:spChg>
      </pc:sldChg>
      <pc:sldChg chg="modSp add mod">
        <pc:chgData name="Samer El Housseini" userId="7e720380-2366-499e-aea3-f98537fbe1c2" providerId="ADAL" clId="{A532A7AB-6326-4948-9420-6240F8D6BF47}" dt="2025-06-24T11:28:10.632" v="5220" actId="20577"/>
        <pc:sldMkLst>
          <pc:docMk/>
          <pc:sldMk cId="2657763131" sldId="2147481385"/>
        </pc:sldMkLst>
        <pc:spChg chg="mod">
          <ac:chgData name="Samer El Housseini" userId="7e720380-2366-499e-aea3-f98537fbe1c2" providerId="ADAL" clId="{A532A7AB-6326-4948-9420-6240F8D6BF47}" dt="2025-06-24T11:26:16.010" v="4919"/>
          <ac:spMkLst>
            <pc:docMk/>
            <pc:sldMk cId="2657763131" sldId="2147481385"/>
            <ac:spMk id="2" creationId="{843B43E0-009C-703C-4EC3-F1F386830045}"/>
          </ac:spMkLst>
        </pc:spChg>
        <pc:spChg chg="mod">
          <ac:chgData name="Samer El Housseini" userId="7e720380-2366-499e-aea3-f98537fbe1c2" providerId="ADAL" clId="{A532A7AB-6326-4948-9420-6240F8D6BF47}" dt="2025-06-24T11:28:10.632" v="5220" actId="20577"/>
          <ac:spMkLst>
            <pc:docMk/>
            <pc:sldMk cId="2657763131" sldId="2147481385"/>
            <ac:spMk id="3" creationId="{693E98D2-5482-36DA-8BE4-0FB9158F7328}"/>
          </ac:spMkLst>
        </pc:spChg>
      </pc:sldChg>
      <pc:sldChg chg="modSp add mod modAnim">
        <pc:chgData name="Samer El Housseini" userId="7e720380-2366-499e-aea3-f98537fbe1c2" providerId="ADAL" clId="{A532A7AB-6326-4948-9420-6240F8D6BF47}" dt="2025-07-01T04:52:30.269" v="5647" actId="167"/>
        <pc:sldMkLst>
          <pc:docMk/>
          <pc:sldMk cId="3987669262" sldId="2147481386"/>
        </pc:sldMkLst>
        <pc:spChg chg="mod">
          <ac:chgData name="Samer El Housseini" userId="7e720380-2366-499e-aea3-f98537fbe1c2" providerId="ADAL" clId="{A532A7AB-6326-4948-9420-6240F8D6BF47}" dt="2025-07-01T04:45:15.382" v="5583"/>
          <ac:spMkLst>
            <pc:docMk/>
            <pc:sldMk cId="3987669262" sldId="2147481386"/>
            <ac:spMk id="29" creationId="{52F45597-9EA1-B3BE-E51D-6FF0740744B8}"/>
          </ac:spMkLst>
        </pc:spChg>
        <pc:picChg chg="ord">
          <ac:chgData name="Samer El Housseini" userId="7e720380-2366-499e-aea3-f98537fbe1c2" providerId="ADAL" clId="{A532A7AB-6326-4948-9420-6240F8D6BF47}" dt="2025-07-01T04:52:30.269" v="5647" actId="167"/>
          <ac:picMkLst>
            <pc:docMk/>
            <pc:sldMk cId="3987669262" sldId="2147481386"/>
            <ac:picMk id="38" creationId="{13145719-B8F8-E12A-8E95-8841A5B3351E}"/>
          </ac:picMkLst>
        </pc:picChg>
      </pc:sldChg>
      <pc:sldChg chg="modSp add mod modAnim">
        <pc:chgData name="Samer El Housseini" userId="7e720380-2366-499e-aea3-f98537fbe1c2" providerId="ADAL" clId="{A532A7AB-6326-4948-9420-6240F8D6BF47}" dt="2025-07-01T04:52:26.023" v="5646" actId="167"/>
        <pc:sldMkLst>
          <pc:docMk/>
          <pc:sldMk cId="2821244465" sldId="2147481387"/>
        </pc:sldMkLst>
        <pc:spChg chg="mod">
          <ac:chgData name="Samer El Housseini" userId="7e720380-2366-499e-aea3-f98537fbe1c2" providerId="ADAL" clId="{A532A7AB-6326-4948-9420-6240F8D6BF47}" dt="2025-07-01T04:48:23.768" v="5599" actId="6549"/>
          <ac:spMkLst>
            <pc:docMk/>
            <pc:sldMk cId="2821244465" sldId="2147481387"/>
            <ac:spMk id="29" creationId="{1C666ADB-9E18-063D-8729-CE123CEE62A3}"/>
          </ac:spMkLst>
        </pc:spChg>
        <pc:picChg chg="ord">
          <ac:chgData name="Samer El Housseini" userId="7e720380-2366-499e-aea3-f98537fbe1c2" providerId="ADAL" clId="{A532A7AB-6326-4948-9420-6240F8D6BF47}" dt="2025-07-01T04:52:26.023" v="5646" actId="167"/>
          <ac:picMkLst>
            <pc:docMk/>
            <pc:sldMk cId="2821244465" sldId="2147481387"/>
            <ac:picMk id="38" creationId="{15F85651-E8FA-97F7-7AF0-6C8D6FF4240B}"/>
          </ac:picMkLst>
        </pc:picChg>
      </pc:sldChg>
      <pc:sldChg chg="addSp delSp modSp new mod modAnim">
        <pc:chgData name="Samer El Housseini" userId="7e720380-2366-499e-aea3-f98537fbe1c2" providerId="ADAL" clId="{A532A7AB-6326-4948-9420-6240F8D6BF47}" dt="2025-07-01T06:53:40.934" v="5874" actId="1076"/>
        <pc:sldMkLst>
          <pc:docMk/>
          <pc:sldMk cId="1013082672" sldId="2147481388"/>
        </pc:sldMkLst>
        <pc:spChg chg="mod">
          <ac:chgData name="Samer El Housseini" userId="7e720380-2366-499e-aea3-f98537fbe1c2" providerId="ADAL" clId="{A532A7AB-6326-4948-9420-6240F8D6BF47}" dt="2025-07-01T05:11:44.214" v="5756" actId="20577"/>
          <ac:spMkLst>
            <pc:docMk/>
            <pc:sldMk cId="1013082672" sldId="2147481388"/>
            <ac:spMk id="2" creationId="{CF9CAB85-66DF-87A6-A505-96F6C166396A}"/>
          </ac:spMkLst>
        </pc:spChg>
        <pc:spChg chg="add mod">
          <ac:chgData name="Samer El Housseini" userId="7e720380-2366-499e-aea3-f98537fbe1c2" providerId="ADAL" clId="{A532A7AB-6326-4948-9420-6240F8D6BF47}" dt="2025-07-01T06:53:25.240" v="5870" actId="1076"/>
          <ac:spMkLst>
            <pc:docMk/>
            <pc:sldMk cId="1013082672" sldId="2147481388"/>
            <ac:spMk id="3" creationId="{23016DF3-B7DE-F82E-66C2-5B96C7A5B9CB}"/>
          </ac:spMkLst>
        </pc:spChg>
        <pc:spChg chg="add mod">
          <ac:chgData name="Samer El Housseini" userId="7e720380-2366-499e-aea3-f98537fbe1c2" providerId="ADAL" clId="{A532A7AB-6326-4948-9420-6240F8D6BF47}" dt="2025-07-01T06:53:25.240" v="5870" actId="1076"/>
          <ac:spMkLst>
            <pc:docMk/>
            <pc:sldMk cId="1013082672" sldId="2147481388"/>
            <ac:spMk id="4" creationId="{615F81EB-4790-5BE8-9BA1-5F45FEEF5BA7}"/>
          </ac:spMkLst>
        </pc:spChg>
        <pc:spChg chg="add mod">
          <ac:chgData name="Samer El Housseini" userId="7e720380-2366-499e-aea3-f98537fbe1c2" providerId="ADAL" clId="{A532A7AB-6326-4948-9420-6240F8D6BF47}" dt="2025-07-01T06:53:25.240" v="5870" actId="1076"/>
          <ac:spMkLst>
            <pc:docMk/>
            <pc:sldMk cId="1013082672" sldId="2147481388"/>
            <ac:spMk id="5" creationId="{E8803AE3-9364-2833-625D-AD56F2DA62D6}"/>
          </ac:spMkLst>
        </pc:spChg>
        <pc:spChg chg="add mod">
          <ac:chgData name="Samer El Housseini" userId="7e720380-2366-499e-aea3-f98537fbe1c2" providerId="ADAL" clId="{A532A7AB-6326-4948-9420-6240F8D6BF47}" dt="2025-07-01T06:53:34.296" v="5872" actId="14100"/>
          <ac:spMkLst>
            <pc:docMk/>
            <pc:sldMk cId="1013082672" sldId="2147481388"/>
            <ac:spMk id="7" creationId="{924ABE7C-4DBA-AAAA-FE40-9D8A8EE90A59}"/>
          </ac:spMkLst>
        </pc:spChg>
        <pc:spChg chg="add mod">
          <ac:chgData name="Samer El Housseini" userId="7e720380-2366-499e-aea3-f98537fbe1c2" providerId="ADAL" clId="{A532A7AB-6326-4948-9420-6240F8D6BF47}" dt="2025-07-01T06:53:25.240" v="5870" actId="1076"/>
          <ac:spMkLst>
            <pc:docMk/>
            <pc:sldMk cId="1013082672" sldId="2147481388"/>
            <ac:spMk id="9" creationId="{6D28E045-DFCD-F0FE-9EC1-4F94E48A553A}"/>
          </ac:spMkLst>
        </pc:spChg>
        <pc:spChg chg="add mod">
          <ac:chgData name="Samer El Housseini" userId="7e720380-2366-499e-aea3-f98537fbe1c2" providerId="ADAL" clId="{A532A7AB-6326-4948-9420-6240F8D6BF47}" dt="2025-07-01T06:53:25.240" v="5870" actId="1076"/>
          <ac:spMkLst>
            <pc:docMk/>
            <pc:sldMk cId="1013082672" sldId="2147481388"/>
            <ac:spMk id="10" creationId="{B6A5B8D0-09E9-A90B-BF85-DF8984959188}"/>
          </ac:spMkLst>
        </pc:spChg>
        <pc:spChg chg="add mod">
          <ac:chgData name="Samer El Housseini" userId="7e720380-2366-499e-aea3-f98537fbe1c2" providerId="ADAL" clId="{A532A7AB-6326-4948-9420-6240F8D6BF47}" dt="2025-07-01T06:53:38.514" v="5873" actId="1076"/>
          <ac:spMkLst>
            <pc:docMk/>
            <pc:sldMk cId="1013082672" sldId="2147481388"/>
            <ac:spMk id="11" creationId="{589FF970-7291-06DA-11C2-0D1875BC039B}"/>
          </ac:spMkLst>
        </pc:spChg>
        <pc:spChg chg="add mod">
          <ac:chgData name="Samer El Housseini" userId="7e720380-2366-499e-aea3-f98537fbe1c2" providerId="ADAL" clId="{A532A7AB-6326-4948-9420-6240F8D6BF47}" dt="2025-07-01T06:53:40.934" v="5874" actId="1076"/>
          <ac:spMkLst>
            <pc:docMk/>
            <pc:sldMk cId="1013082672" sldId="2147481388"/>
            <ac:spMk id="13" creationId="{DCBF4257-E74E-7BCE-B264-E6EF8BF156F1}"/>
          </ac:spMkLst>
        </pc:spChg>
        <pc:spChg chg="add mod">
          <ac:chgData name="Samer El Housseini" userId="7e720380-2366-499e-aea3-f98537fbe1c2" providerId="ADAL" clId="{A532A7AB-6326-4948-9420-6240F8D6BF47}" dt="2025-07-01T06:53:25.240" v="5870" actId="1076"/>
          <ac:spMkLst>
            <pc:docMk/>
            <pc:sldMk cId="1013082672" sldId="2147481388"/>
            <ac:spMk id="21" creationId="{EED41665-9498-02C6-98BF-079415A284CD}"/>
          </ac:spMkLst>
        </pc:spChg>
        <pc:picChg chg="add del mod">
          <ac:chgData name="Samer El Housseini" userId="7e720380-2366-499e-aea3-f98537fbe1c2" providerId="ADAL" clId="{A532A7AB-6326-4948-9420-6240F8D6BF47}" dt="2025-07-01T05:07:58.702" v="5699" actId="478"/>
          <ac:picMkLst>
            <pc:docMk/>
            <pc:sldMk cId="1013082672" sldId="2147481388"/>
            <ac:picMk id="8" creationId="{7FF98D1C-32EC-3D0A-D7F6-1D7A32A76082}"/>
          </ac:picMkLst>
        </pc:picChg>
        <pc:picChg chg="add mod">
          <ac:chgData name="Samer El Housseini" userId="7e720380-2366-499e-aea3-f98537fbe1c2" providerId="ADAL" clId="{A532A7AB-6326-4948-9420-6240F8D6BF47}" dt="2025-07-01T06:52:01.116" v="5832" actId="1076"/>
          <ac:picMkLst>
            <pc:docMk/>
            <pc:sldMk cId="1013082672" sldId="2147481388"/>
            <ac:picMk id="26" creationId="{66ABCFC6-C456-986A-58A2-F932FA453329}"/>
          </ac:picMkLst>
        </pc:picChg>
        <pc:picChg chg="add mod">
          <ac:chgData name="Samer El Housseini" userId="7e720380-2366-499e-aea3-f98537fbe1c2" providerId="ADAL" clId="{A532A7AB-6326-4948-9420-6240F8D6BF47}" dt="2025-07-01T06:52:01.116" v="5832" actId="1076"/>
          <ac:picMkLst>
            <pc:docMk/>
            <pc:sldMk cId="1013082672" sldId="2147481388"/>
            <ac:picMk id="27" creationId="{287CBB34-04F2-6985-7F88-A4DDAEE39A18}"/>
          </ac:picMkLst>
        </pc:picChg>
        <pc:picChg chg="add mod">
          <ac:chgData name="Samer El Housseini" userId="7e720380-2366-499e-aea3-f98537fbe1c2" providerId="ADAL" clId="{A532A7AB-6326-4948-9420-6240F8D6BF47}" dt="2025-07-01T06:53:25.240" v="5870" actId="1076"/>
          <ac:picMkLst>
            <pc:docMk/>
            <pc:sldMk cId="1013082672" sldId="2147481388"/>
            <ac:picMk id="29" creationId="{A2B4A795-4BD8-AE96-FD2C-2BA0A0EF3395}"/>
          </ac:picMkLst>
        </pc:picChg>
        <pc:picChg chg="add mod">
          <ac:chgData name="Samer El Housseini" userId="7e720380-2366-499e-aea3-f98537fbe1c2" providerId="ADAL" clId="{A532A7AB-6326-4948-9420-6240F8D6BF47}" dt="2025-07-01T06:52:01.116" v="5832" actId="1076"/>
          <ac:picMkLst>
            <pc:docMk/>
            <pc:sldMk cId="1013082672" sldId="2147481388"/>
            <ac:picMk id="30" creationId="{9880DE82-A133-A0FC-26FE-108F1FC6895B}"/>
          </ac:picMkLst>
        </pc:picChg>
        <pc:picChg chg="add mod">
          <ac:chgData name="Samer El Housseini" userId="7e720380-2366-499e-aea3-f98537fbe1c2" providerId="ADAL" clId="{A532A7AB-6326-4948-9420-6240F8D6BF47}" dt="2025-07-01T06:52:01.116" v="5832" actId="1076"/>
          <ac:picMkLst>
            <pc:docMk/>
            <pc:sldMk cId="1013082672" sldId="2147481388"/>
            <ac:picMk id="31" creationId="{F41205A1-5540-3957-0EFA-071836574F12}"/>
          </ac:picMkLst>
        </pc:picChg>
        <pc:picChg chg="add mod">
          <ac:chgData name="Samer El Housseini" userId="7e720380-2366-499e-aea3-f98537fbe1c2" providerId="ADAL" clId="{A532A7AB-6326-4948-9420-6240F8D6BF47}" dt="2025-07-01T06:52:01.116" v="5832" actId="1076"/>
          <ac:picMkLst>
            <pc:docMk/>
            <pc:sldMk cId="1013082672" sldId="2147481388"/>
            <ac:picMk id="1026" creationId="{AEB92A8E-0799-6B82-3190-01C877BE6AC3}"/>
          </ac:picMkLst>
        </pc:picChg>
        <pc:cxnChg chg="add mod">
          <ac:chgData name="Samer El Housseini" userId="7e720380-2366-499e-aea3-f98537fbe1c2" providerId="ADAL" clId="{A532A7AB-6326-4948-9420-6240F8D6BF47}" dt="2025-07-01T05:15:25.958" v="5806" actId="1076"/>
          <ac:cxnSpMkLst>
            <pc:docMk/>
            <pc:sldMk cId="1013082672" sldId="2147481388"/>
            <ac:cxnSpMk id="6" creationId="{996F2B12-B8A2-4C43-DEC9-EB8D1DA216DB}"/>
          </ac:cxnSpMkLst>
        </pc:cxnChg>
        <pc:cxnChg chg="add mod">
          <ac:chgData name="Samer El Housseini" userId="7e720380-2366-499e-aea3-f98537fbe1c2" providerId="ADAL" clId="{A532A7AB-6326-4948-9420-6240F8D6BF47}" dt="2025-07-01T05:15:25.958" v="5806" actId="1076"/>
          <ac:cxnSpMkLst>
            <pc:docMk/>
            <pc:sldMk cId="1013082672" sldId="2147481388"/>
            <ac:cxnSpMk id="12" creationId="{72460A88-C517-1227-8BDD-B0950D833277}"/>
          </ac:cxnSpMkLst>
        </pc:cxnChg>
        <pc:cxnChg chg="add mod">
          <ac:chgData name="Samer El Housseini" userId="7e720380-2366-499e-aea3-f98537fbe1c2" providerId="ADAL" clId="{A532A7AB-6326-4948-9420-6240F8D6BF47}" dt="2025-07-01T05:15:25.958" v="5806" actId="1076"/>
          <ac:cxnSpMkLst>
            <pc:docMk/>
            <pc:sldMk cId="1013082672" sldId="2147481388"/>
            <ac:cxnSpMk id="14" creationId="{5531E92B-94BC-D044-F341-4911919EEA36}"/>
          </ac:cxnSpMkLst>
        </pc:cxnChg>
        <pc:cxnChg chg="add mod">
          <ac:chgData name="Samer El Housseini" userId="7e720380-2366-499e-aea3-f98537fbe1c2" providerId="ADAL" clId="{A532A7AB-6326-4948-9420-6240F8D6BF47}" dt="2025-07-01T05:16:16.331" v="5813" actId="14100"/>
          <ac:cxnSpMkLst>
            <pc:docMk/>
            <pc:sldMk cId="1013082672" sldId="2147481388"/>
            <ac:cxnSpMk id="25" creationId="{C8277884-3B1A-E1E1-01F7-E62151B06D2F}"/>
          </ac:cxnSpMkLst>
        </pc:cxnChg>
      </pc:sldChg>
      <pc:sldMasterChg chg="delSldLayout">
        <pc:chgData name="Samer El Housseini" userId="7e720380-2366-499e-aea3-f98537fbe1c2" providerId="ADAL" clId="{A532A7AB-6326-4948-9420-6240F8D6BF47}" dt="2025-06-02T11:26:45.300" v="35" actId="47"/>
        <pc:sldMasterMkLst>
          <pc:docMk/>
          <pc:sldMasterMk cId="1627189204" sldId="2147483660"/>
        </pc:sldMasterMkLst>
        <pc:sldLayoutChg chg="del">
          <pc:chgData name="Samer El Housseini" userId="7e720380-2366-499e-aea3-f98537fbe1c2" providerId="ADAL" clId="{A532A7AB-6326-4948-9420-6240F8D6BF47}" dt="2025-06-02T11:26:45.300" v="35" actId="47"/>
          <pc:sldLayoutMkLst>
            <pc:docMk/>
            <pc:sldMasterMk cId="1627189204" sldId="2147483660"/>
            <pc:sldLayoutMk cId="1161682464" sldId="2147483698"/>
          </pc:sldLayoutMkLst>
        </pc:sldLayoutChg>
      </pc:sldMaster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BED74-E364-4D98-8005-B6BCD9947B2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506BF9-8B07-4CDB-B2DB-6AC926AF7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24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I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95A91E5-67E7-7AE1-FF06-328B7016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124595"/>
            <a:ext cx="4597400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4168772"/>
            <a:ext cx="459740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2" name="Picture 1" descr="Microsoft logo">
            <a:extLst>
              <a:ext uri="{FF2B5EF4-FFF2-40B4-BE49-F238E27FC236}">
                <a16:creationId xmlns:a16="http://schemas.microsoft.com/office/drawing/2014/main" id="{F26B8B1E-152F-53E8-680C-C48BCB3E90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7518" y="289524"/>
            <a:ext cx="1967956" cy="882052"/>
          </a:xfrm>
          <a:prstGeom prst="rect">
            <a:avLst/>
          </a:prstGeom>
        </p:spPr>
      </p:pic>
      <p:pic>
        <p:nvPicPr>
          <p:cNvPr id="4" name="Picture 3" descr="A blue planet with purple dots around it&#10;&#10;Description automatically generated">
            <a:extLst>
              <a:ext uri="{FF2B5EF4-FFF2-40B4-BE49-F238E27FC236}">
                <a16:creationId xmlns:a16="http://schemas.microsoft.com/office/drawing/2014/main" id="{32EEFDC4-5BB8-3B43-B782-B2C8E351CC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3630" t="6914" r="22389" b="-3823"/>
          <a:stretch/>
        </p:blipFill>
        <p:spPr>
          <a:xfrm>
            <a:off x="5400675" y="0"/>
            <a:ext cx="67913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2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270DC621-2ED6-341E-7A6B-A761ACAE4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6127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93320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0913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925E7063-BDD9-0CFC-E55F-7275F4804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1" name="Chart Placeholder 30">
            <a:extLst>
              <a:ext uri="{FF2B5EF4-FFF2-40B4-BE49-F238E27FC236}">
                <a16:creationId xmlns:a16="http://schemas.microsoft.com/office/drawing/2014/main" id="{46C116A5-A5F1-E821-D8CD-EF37098CA04F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88964" y="1698172"/>
            <a:ext cx="5540856" cy="44697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32" name="Rectangle: Top Corners Rounded 31">
            <a:extLst>
              <a:ext uri="{FF2B5EF4-FFF2-40B4-BE49-F238E27FC236}">
                <a16:creationId xmlns:a16="http://schemas.microsoft.com/office/drawing/2014/main" id="{76B89CBB-42FA-FFE2-C63A-E08BCF6A98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 rot="16200000">
            <a:off x="7029790" y="1005682"/>
            <a:ext cx="4469720" cy="5854700"/>
          </a:xfrm>
          <a:prstGeom prst="round2SameRect">
            <a:avLst>
              <a:gd name="adj1" fmla="val 3155"/>
              <a:gd name="adj2" fmla="val 0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702A93-19A5-0645-F306-83604784F5F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74970" y="1901825"/>
            <a:ext cx="5085217" cy="449489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None/>
              <a:defRPr lang="en-US" sz="2400" b="0" kern="1200" cap="none" spc="0" baseline="0" dirty="0" smtClean="0">
                <a:ln w="3175">
                  <a:noFill/>
                </a:ln>
                <a:gradFill flip="none" rotWithShape="1">
                  <a:gsLst>
                    <a:gs pos="100000">
                      <a:schemeClr val="accent1">
                        <a:lumMod val="60000"/>
                        <a:lumOff val="40000"/>
                      </a:schemeClr>
                    </a:gs>
                    <a:gs pos="0">
                      <a:schemeClr val="accent2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42" name="Text Placeholder 40">
            <a:extLst>
              <a:ext uri="{FF2B5EF4-FFF2-40B4-BE49-F238E27FC236}">
                <a16:creationId xmlns:a16="http://schemas.microsoft.com/office/drawing/2014/main" id="{E6612A49-F4AF-F2FB-19E5-8F6E1BEF3E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74970" y="2369910"/>
            <a:ext cx="5085217" cy="3551919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3274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2400"/>
              </a:spcAft>
              <a:buSzPct val="90000"/>
              <a:buNone/>
              <a:defRPr lang="en-US" sz="1800" b="0" kern="1200" cap="none" spc="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body text here</a:t>
            </a:r>
          </a:p>
        </p:txBody>
      </p:sp>
    </p:spTree>
    <p:extLst>
      <p:ext uri="{BB962C8B-B14F-4D97-AF65-F5344CB8AC3E}">
        <p14:creationId xmlns:p14="http://schemas.microsoft.com/office/powerpoint/2010/main" val="390299873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8" pos="4343">
          <p15:clr>
            <a:srgbClr val="A4A3A4"/>
          </p15:clr>
        </p15:guide>
        <p15:guide id="20" pos="4937">
          <p15:clr>
            <a:srgbClr val="A4A3A4"/>
          </p15:clr>
        </p15:guide>
        <p15:guide id="26" pos="6717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925E7063-BDD9-0CFC-E55F-7275F4804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FA4BEF0-8998-BC42-4ABC-5AACB7A69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 rot="16200000">
            <a:off x="866960" y="1416425"/>
            <a:ext cx="4744193" cy="5307679"/>
          </a:xfrm>
          <a:prstGeom prst="roundRect">
            <a:avLst>
              <a:gd name="adj" fmla="val 7468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4" name="Text Placeholder 40">
            <a:extLst>
              <a:ext uri="{FF2B5EF4-FFF2-40B4-BE49-F238E27FC236}">
                <a16:creationId xmlns:a16="http://schemas.microsoft.com/office/drawing/2014/main" id="{4A3373A8-FDC7-E002-5479-D5D5C9532B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6192" y="1901824"/>
            <a:ext cx="4776626" cy="477091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None/>
              <a:defRPr lang="en-US" sz="2400" b="0" kern="1200" cap="none" spc="0" baseline="0" dirty="0" smtClean="0">
                <a:ln w="3175">
                  <a:noFill/>
                </a:ln>
                <a:gradFill flip="none" rotWithShape="1">
                  <a:gsLst>
                    <a:gs pos="100000">
                      <a:schemeClr val="accent1">
                        <a:lumMod val="60000"/>
                        <a:lumOff val="40000"/>
                      </a:schemeClr>
                    </a:gs>
                    <a:gs pos="0">
                      <a:schemeClr val="accent2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6" name="Text Placeholder 40">
            <a:extLst>
              <a:ext uri="{FF2B5EF4-FFF2-40B4-BE49-F238E27FC236}">
                <a16:creationId xmlns:a16="http://schemas.microsoft.com/office/drawing/2014/main" id="{27CF2D46-F6E6-CCE1-D85C-7492D85081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76192" y="2369909"/>
            <a:ext cx="4776626" cy="3770033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3274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2400"/>
              </a:spcAft>
              <a:buSzPct val="90000"/>
              <a:buNone/>
              <a:defRPr lang="en-US" sz="1800" b="0" kern="1200" cap="none" spc="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body text here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2569B28-A41E-1558-907F-68B234A97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 rot="16200000">
            <a:off x="6580847" y="1416426"/>
            <a:ext cx="4744193" cy="5307679"/>
          </a:xfrm>
          <a:prstGeom prst="roundRect">
            <a:avLst>
              <a:gd name="adj" fmla="val 7468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11" name="Text Placeholder 40">
            <a:extLst>
              <a:ext uri="{FF2B5EF4-FFF2-40B4-BE49-F238E27FC236}">
                <a16:creationId xmlns:a16="http://schemas.microsoft.com/office/drawing/2014/main" id="{4D21CA9E-A0B3-EE34-2B17-E25A99B355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90079" y="1901824"/>
            <a:ext cx="4776626" cy="477091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None/>
              <a:defRPr lang="en-US" sz="2400" b="0" kern="1200" cap="none" spc="0" baseline="0" dirty="0" smtClean="0">
                <a:ln w="3175">
                  <a:noFill/>
                </a:ln>
                <a:gradFill flip="none" rotWithShape="1">
                  <a:gsLst>
                    <a:gs pos="100000">
                      <a:schemeClr val="accent1">
                        <a:lumMod val="60000"/>
                        <a:lumOff val="40000"/>
                      </a:schemeClr>
                    </a:gs>
                    <a:gs pos="0">
                      <a:schemeClr val="accent2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2" name="Text Placeholder 40">
            <a:extLst>
              <a:ext uri="{FF2B5EF4-FFF2-40B4-BE49-F238E27FC236}">
                <a16:creationId xmlns:a16="http://schemas.microsoft.com/office/drawing/2014/main" id="{A500D148-AC52-7CBA-A38A-B300697715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90079" y="2369909"/>
            <a:ext cx="4776626" cy="3770033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3274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2400"/>
              </a:spcAft>
              <a:buSzPct val="90000"/>
              <a:buNone/>
              <a:defRPr lang="en-US" sz="1800" b="0" kern="1200" cap="none" spc="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2835243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8" pos="4343">
          <p15:clr>
            <a:srgbClr val="A4A3A4"/>
          </p15:clr>
        </p15:guide>
        <p15:guide id="20" pos="4937">
          <p15:clr>
            <a:srgbClr val="A4A3A4"/>
          </p15:clr>
        </p15:guide>
        <p15:guide id="26" pos="6717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7249225" cy="55399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7" descr="Image placeholder">
            <a:extLst>
              <a:ext uri="{FF2B5EF4-FFF2-40B4-BE49-F238E27FC236}">
                <a16:creationId xmlns:a16="http://schemas.microsoft.com/office/drawing/2014/main" id="{54B25B4C-CBC6-C8E5-C474-8CB0C455F2C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8127999" y="0"/>
            <a:ext cx="4063999" cy="6858000"/>
          </a:xfrm>
          <a:prstGeom prst="rect">
            <a:avLst/>
          </a:prstGeom>
          <a:blipFill>
            <a:blip r:embed="rId2"/>
            <a:stretch>
              <a:fillRect l="-99553" r="-100450"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3723850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5363275" cy="110799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AFE3C10-2183-FDFC-BB0C-1CDFF373D5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8963" y="1929947"/>
            <a:ext cx="5362575" cy="42095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61988" indent="0">
              <a:buNone/>
              <a:defRPr>
                <a:solidFill>
                  <a:schemeClr val="tx1"/>
                </a:solidFill>
              </a:defRPr>
            </a:lvl4pPr>
            <a:lvl5pPr marL="855663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icture Placeholder 7" descr="Image placeholder">
            <a:extLst>
              <a:ext uri="{FF2B5EF4-FFF2-40B4-BE49-F238E27FC236}">
                <a16:creationId xmlns:a16="http://schemas.microsoft.com/office/drawing/2014/main" id="{CA6B974F-B76C-07B7-3448-A8454802243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095999" y="0"/>
            <a:ext cx="6096000" cy="6858000"/>
          </a:xfrm>
          <a:prstGeom prst="rect">
            <a:avLst/>
          </a:prstGeom>
          <a:blipFill>
            <a:blip r:embed="rId2"/>
            <a:stretch>
              <a:fillRect l="-48512" r="-51490"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9679868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48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 descr="Image placeholder">
            <a:extLst>
              <a:ext uri="{FF2B5EF4-FFF2-40B4-BE49-F238E27FC236}">
                <a16:creationId xmlns:a16="http://schemas.microsoft.com/office/drawing/2014/main" id="{19B72B1D-CA80-0D87-8D11-1226D0ACC3AE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7D62710F-5DE1-7714-1E3C-83F3221529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3683000"/>
            <a:ext cx="12192000" cy="3175001"/>
          </a:xfrm>
          <a:prstGeom prst="rect">
            <a:avLst/>
          </a:prstGeom>
          <a:gradFill flip="none" rotWithShape="1">
            <a:gsLst>
              <a:gs pos="30000">
                <a:srgbClr val="000000">
                  <a:alpha val="70000"/>
                </a:srgbClr>
              </a:gs>
              <a:gs pos="70000">
                <a:srgbClr val="000000">
                  <a:alpha val="40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85000">
                <a:srgbClr val="000000">
                  <a:alpha val="20000"/>
                </a:srgbClr>
              </a:gs>
            </a:gsLst>
            <a:lin ang="16200000" scaled="1"/>
            <a:tileRect/>
          </a:gradFill>
        </p:spPr>
        <p:txBody>
          <a:bodyPr lIns="548640" tIns="2286000" bIns="365760" anchor="b"/>
          <a:lstStyle>
            <a:lvl1pPr marL="0" indent="0">
              <a:buNone/>
              <a:defRPr lang="en-US" sz="3600" kern="1200" spc="0" baseline="0" dirty="0"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03008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 descr="Image placeholder">
            <a:extLst>
              <a:ext uri="{FF2B5EF4-FFF2-40B4-BE49-F238E27FC236}">
                <a16:creationId xmlns:a16="http://schemas.microsoft.com/office/drawing/2014/main" id="{4A36F897-85C1-27BD-5B62-644FC6A49907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367BA544-E7E2-DB53-AAC3-C45ED125952F}"/>
              </a:ext>
            </a:extLst>
          </p:cNvPr>
          <p:cNvSpPr txBox="1">
            <a:spLocks/>
          </p:cNvSpPr>
          <p:nvPr userDrawn="1"/>
        </p:nvSpPr>
        <p:spPr bwMode="ltGray">
          <a:xfrm>
            <a:off x="-3" y="0"/>
            <a:ext cx="5461003" cy="6858000"/>
          </a:xfrm>
          <a:prstGeom prst="rect">
            <a:avLst/>
          </a:prstGeom>
          <a:gradFill flip="none" rotWithShape="1">
            <a:gsLst>
              <a:gs pos="30000">
                <a:srgbClr val="000000">
                  <a:alpha val="70000"/>
                </a:srgbClr>
              </a:gs>
              <a:gs pos="70000">
                <a:srgbClr val="000000">
                  <a:alpha val="40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85000">
                <a:srgbClr val="000000">
                  <a:alpha val="20000"/>
                </a:srgbClr>
              </a:gs>
            </a:gsLst>
            <a:lin ang="0" scaled="1"/>
            <a:tileRect/>
          </a:gradFill>
        </p:spPr>
        <p:txBody>
          <a:bodyPr vert="horz" wrap="square" lIns="585216" tIns="585216" rIns="2286000" bIns="585216" rtlCol="0" anchor="ctr"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0" baseline="0" dirty="0">
                <a:ln w="3175">
                  <a:noFill/>
                </a:ln>
                <a:gradFill flip="none" rotWithShape="1">
                  <a:gsLst>
                    <a:gs pos="20000">
                      <a:schemeClr val="bg2">
                        <a:lumMod val="40000"/>
                        <a:lumOff val="60000"/>
                      </a:schemeClr>
                    </a:gs>
                    <a:gs pos="100000">
                      <a:schemeClr val="accent2">
                        <a:lumMod val="40000"/>
                        <a:lumOff val="6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sz="3600" b="0" kern="1200" cap="none" spc="0" baseline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anose="020B0502040204020203" pitchFamily="34" charset="0"/>
              </a:rPr>
              <a:t>Click to edit </a:t>
            </a:r>
            <a:br>
              <a:rPr lang="en-US" sz="3600" b="0" kern="1200" cap="none" spc="0" baseline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anose="020B0502040204020203" pitchFamily="34" charset="0"/>
              </a:rPr>
            </a:br>
            <a:r>
              <a:rPr lang="en-US" sz="3600" b="0" kern="1200" cap="none" spc="0" baseline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anose="020B0502040204020203" pitchFamily="34" charset="0"/>
              </a:rPr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28698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 descr="Image placeholder">
            <a:extLst>
              <a:ext uri="{FF2B5EF4-FFF2-40B4-BE49-F238E27FC236}">
                <a16:creationId xmlns:a16="http://schemas.microsoft.com/office/drawing/2014/main" id="{223FAC7E-E748-1FB0-6B5A-3FB1D579F676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043D5552-72C5-52D5-9F86-5922FE40F803}"/>
              </a:ext>
            </a:extLst>
          </p:cNvPr>
          <p:cNvSpPr txBox="1">
            <a:spLocks/>
          </p:cNvSpPr>
          <p:nvPr userDrawn="1"/>
        </p:nvSpPr>
        <p:spPr bwMode="ltGray">
          <a:xfrm>
            <a:off x="6516688" y="0"/>
            <a:ext cx="5675312" cy="6858000"/>
          </a:xfrm>
          <a:prstGeom prst="rect">
            <a:avLst/>
          </a:prstGeom>
          <a:gradFill flip="none" rotWithShape="1">
            <a:gsLst>
              <a:gs pos="30000">
                <a:srgbClr val="000000">
                  <a:alpha val="70000"/>
                </a:srgbClr>
              </a:gs>
              <a:gs pos="70000">
                <a:srgbClr val="000000">
                  <a:alpha val="40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85000">
                <a:srgbClr val="000000">
                  <a:alpha val="20000"/>
                </a:srgbClr>
              </a:gs>
            </a:gsLst>
            <a:lin ang="10800000" scaled="1"/>
            <a:tileRect/>
          </a:gradFill>
        </p:spPr>
        <p:txBody>
          <a:bodyPr vert="horz" wrap="square" lIns="182880" tIns="585216" rIns="585216" bIns="585216" rtlCol="0" anchor="ctr">
            <a:noAutofit/>
          </a:bodyPr>
          <a:lstStyle>
            <a:lvl1pPr algn="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0" baseline="0">
                <a:ln w="3175">
                  <a:noFill/>
                </a:ln>
                <a:gradFill flip="none" rotWithShape="1">
                  <a:gsLst>
                    <a:gs pos="20000">
                      <a:schemeClr val="bg2">
                        <a:lumMod val="40000"/>
                        <a:lumOff val="60000"/>
                      </a:schemeClr>
                    </a:gs>
                    <a:gs pos="100000">
                      <a:schemeClr val="accent2">
                        <a:lumMod val="40000"/>
                        <a:lumOff val="6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r" defTabSz="932742" rtl="0" eaLnBrk="1" latinLnBrk="0" hangingPunct="1">
              <a:lnSpc>
                <a:spcPct val="100000"/>
              </a:lnSpc>
              <a:spcBef>
                <a:spcPct val="0"/>
              </a:spcBef>
              <a:buSzPct val="90000"/>
              <a:buFont typeface="Wingdings" panose="05000000000000000000" pitchFamily="2" charset="2"/>
              <a:buNone/>
            </a:pPr>
            <a:r>
              <a:rPr lang="en-US" sz="3600" b="0" kern="1200" cap="none" spc="0" baseline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itchFamily="34" charset="0"/>
              </a:rPr>
              <a:t>Click to edit</a:t>
            </a:r>
            <a:br>
              <a:rPr lang="en-US" sz="3600" b="0" kern="1200" cap="none" spc="0" baseline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itchFamily="34" charset="0"/>
              </a:rPr>
            </a:br>
            <a:r>
              <a:rPr lang="en-US" sz="3600" b="0" kern="1200" cap="none" spc="0" baseline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j-lt"/>
                <a:ea typeface="+mn-ea"/>
                <a:cs typeface="Segoe UI" pitchFamily="34" charset="0"/>
              </a:rPr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74285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 Cap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A759A286-F31B-7974-FB2C-5F2A350923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AE309D6-5F40-25EE-EEBF-39435B78129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8964" y="1752849"/>
            <a:ext cx="4211636" cy="4458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228600" indent="0">
              <a:buNone/>
              <a:defRPr sz="1600">
                <a:solidFill>
                  <a:schemeClr val="tx1"/>
                </a:solidFill>
              </a:defRPr>
            </a:lvl2pPr>
            <a:lvl3pPr marL="457200" indent="0">
              <a:buNone/>
              <a:defRPr sz="1200">
                <a:solidFill>
                  <a:schemeClr val="tx1"/>
                </a:solidFill>
              </a:defRPr>
            </a:lvl3pPr>
            <a:lvl4pPr marL="661988" indent="0">
              <a:buNone/>
              <a:defRPr sz="1100">
                <a:solidFill>
                  <a:schemeClr val="tx1"/>
                </a:solidFill>
              </a:defRPr>
            </a:lvl4pPr>
            <a:lvl5pPr marL="855663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3597755B-004D-F3FE-A7F3-93CA03E75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>
            <a:off x="6438598" y="457753"/>
            <a:ext cx="4458314" cy="7048507"/>
          </a:xfrm>
          <a:prstGeom prst="round2SameRect">
            <a:avLst>
              <a:gd name="adj1" fmla="val 3495"/>
              <a:gd name="adj2" fmla="val 0"/>
            </a:avLst>
          </a:prstGeom>
          <a:solidFill>
            <a:schemeClr val="bg1">
              <a:lumMod val="90000"/>
              <a:lumOff val="10000"/>
            </a:schemeClr>
          </a:solidFill>
          <a:ln w="12700">
            <a:gradFill>
              <a:gsLst>
                <a:gs pos="28000">
                  <a:schemeClr val="bg1">
                    <a:lumMod val="75000"/>
                    <a:lumOff val="25000"/>
                  </a:schemeClr>
                </a:gs>
                <a:gs pos="100000">
                  <a:schemeClr val="bg1">
                    <a:lumMod val="50000"/>
                    <a:lumOff val="50000"/>
                  </a:schemeClr>
                </a:gs>
              </a:gsLst>
              <a:lin ang="5400000" scaled="1"/>
            </a:gradFill>
            <a:headEnd type="none" w="med" len="med"/>
            <a:tailEnd type="none" w="med" len="med"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3" name="Picture Placeholder 7" descr="Image placeholder">
            <a:extLst>
              <a:ext uri="{FF2B5EF4-FFF2-40B4-BE49-F238E27FC236}">
                <a16:creationId xmlns:a16="http://schemas.microsoft.com/office/drawing/2014/main" id="{7712028A-89E6-DD3D-0070-D7210D4135A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5400664" y="2021807"/>
            <a:ext cx="6791336" cy="3929669"/>
          </a:xfrm>
          <a:prstGeom prst="rect">
            <a:avLst/>
          </a:prstGeom>
          <a:blipFill>
            <a:blip r:embed="rId4"/>
            <a:stretch>
              <a:fillRect l="-38418" t="-28637" r="-41107" b="-45881"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5022574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F13A6FB9-A63B-C372-B8B4-2C10014278C4}"/>
              </a:ext>
            </a:extLst>
          </p:cNvPr>
          <p:cNvSpPr txBox="1"/>
          <p:nvPr userDrawn="1"/>
        </p:nvSpPr>
        <p:spPr>
          <a:xfrm>
            <a:off x="11838214" y="2351314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802AC43-B5D3-5DF5-BDBE-C4F7E2320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958" t="16019" r="20472" b="347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1D0B0DC5-DCA1-534C-5544-BDFA05677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4200" y="3152001"/>
            <a:ext cx="8028858" cy="553998"/>
          </a:xfrm>
          <a:noFill/>
        </p:spPr>
        <p:txBody>
          <a:bodyPr wrap="square" lIns="0" tIns="0" rIns="0" bIns="0" anchor="ctr" anchorCtr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3600" b="0" kern="1200" cap="none" spc="100" baseline="0" dirty="0">
                <a:ln w="3175">
                  <a:noFill/>
                </a:ln>
                <a:gradFill flip="none" rotWithShape="1">
                  <a:gsLst>
                    <a:gs pos="100000">
                      <a:schemeClr val="accent1">
                        <a:lumMod val="60000"/>
                        <a:lumOff val="40000"/>
                      </a:schemeClr>
                    </a:gs>
                    <a:gs pos="0">
                      <a:schemeClr val="accent2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Divider Title Goes Here</a:t>
            </a:r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61F645C1-8823-F4C9-F198-61395C87917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7518" y="289524"/>
            <a:ext cx="1967956" cy="88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3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ED80A7D4-682A-13B4-803F-3782C7CBA5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AE309D6-5F40-25EE-EEBF-39435B78129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8964" y="1752849"/>
            <a:ext cx="4211636" cy="4458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228600" indent="0">
              <a:buNone/>
              <a:defRPr sz="1600">
                <a:solidFill>
                  <a:schemeClr val="tx1"/>
                </a:solidFill>
              </a:defRPr>
            </a:lvl2pPr>
            <a:lvl3pPr marL="457200" indent="0">
              <a:buNone/>
              <a:defRPr sz="1200">
                <a:solidFill>
                  <a:schemeClr val="tx1"/>
                </a:solidFill>
              </a:defRPr>
            </a:lvl3pPr>
            <a:lvl4pPr marL="661988" indent="0">
              <a:buNone/>
              <a:defRPr sz="1100">
                <a:solidFill>
                  <a:schemeClr val="tx1"/>
                </a:solidFill>
              </a:defRPr>
            </a:lvl4pPr>
            <a:lvl5pPr marL="855663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3597755B-004D-F3FE-A7F3-93CA03E75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>
            <a:off x="6438598" y="457753"/>
            <a:ext cx="4458314" cy="7048507"/>
          </a:xfrm>
          <a:prstGeom prst="round2SameRect">
            <a:avLst>
              <a:gd name="adj1" fmla="val 3495"/>
              <a:gd name="adj2" fmla="val 0"/>
            </a:avLst>
          </a:prstGeom>
          <a:solidFill>
            <a:schemeClr val="bg1">
              <a:lumMod val="90000"/>
              <a:lumOff val="10000"/>
            </a:schemeClr>
          </a:solidFill>
          <a:ln w="12700">
            <a:gradFill>
              <a:gsLst>
                <a:gs pos="28000">
                  <a:schemeClr val="bg1">
                    <a:lumMod val="75000"/>
                    <a:lumOff val="25000"/>
                  </a:schemeClr>
                </a:gs>
                <a:gs pos="100000">
                  <a:schemeClr val="bg1">
                    <a:lumMod val="50000"/>
                    <a:lumOff val="50000"/>
                  </a:schemeClr>
                </a:gs>
              </a:gsLst>
              <a:lin ang="5400000" scaled="1"/>
            </a:gradFill>
            <a:headEnd type="none" w="med" len="med"/>
            <a:tailEnd type="none" w="med" len="med"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5" name="Media Placeholder 3">
            <a:extLst>
              <a:ext uri="{FF2B5EF4-FFF2-40B4-BE49-F238E27FC236}">
                <a16:creationId xmlns:a16="http://schemas.microsoft.com/office/drawing/2014/main" id="{AFEEE24A-1DC2-7E72-5A93-CF638FD0E537}"/>
              </a:ext>
            </a:extLst>
          </p:cNvPr>
          <p:cNvSpPr>
            <a:spLocks noGrp="1"/>
          </p:cNvSpPr>
          <p:nvPr>
            <p:ph type="media" sz="quarter" idx="22" hasCustomPrompt="1"/>
          </p:nvPr>
        </p:nvSpPr>
        <p:spPr>
          <a:xfrm>
            <a:off x="5400664" y="2022475"/>
            <a:ext cx="6791325" cy="3929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IN"/>
              <a:t>Insert media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9925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22202365-03D9-EE35-CE37-DDC5DEBEF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6F8337-6F73-68C6-507B-9F17A1F3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0912990" y="5304502"/>
            <a:ext cx="823216" cy="807626"/>
          </a:xfrm>
          <a:prstGeom prst="roundRect">
            <a:avLst>
              <a:gd name="adj" fmla="val 29252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defTabSz="932472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E169B7B5-E6CB-C074-FC4D-9780421B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8234926" y="1553498"/>
            <a:ext cx="3371858" cy="4437676"/>
          </a:xfrm>
          <a:prstGeom prst="roundRect">
            <a:avLst>
              <a:gd name="adj" fmla="val 3969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8E3BA-BBFC-CDBD-0981-FC161B6D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7088135" y="5304502"/>
            <a:ext cx="823216" cy="807626"/>
          </a:xfrm>
          <a:prstGeom prst="roundRect">
            <a:avLst>
              <a:gd name="adj" fmla="val 29252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defTabSz="932472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6" name="Rounded Rectangle 12">
            <a:extLst>
              <a:ext uri="{FF2B5EF4-FFF2-40B4-BE49-F238E27FC236}">
                <a16:creationId xmlns:a16="http://schemas.microsoft.com/office/drawing/2014/main" id="{329A4902-8EC3-519A-7B8A-0252797A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4410071" y="1553498"/>
            <a:ext cx="3371858" cy="4437676"/>
          </a:xfrm>
          <a:prstGeom prst="roundRect">
            <a:avLst>
              <a:gd name="adj" fmla="val 3969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A90EEF-DB5A-9EEE-C7E0-981ECBD0A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3263281" y="5304502"/>
            <a:ext cx="823216" cy="807626"/>
          </a:xfrm>
          <a:prstGeom prst="roundRect">
            <a:avLst>
              <a:gd name="adj" fmla="val 29252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defTabSz="932472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E47B4762-E878-231E-B803-219814100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585217" y="1553498"/>
            <a:ext cx="3371858" cy="4437676"/>
          </a:xfrm>
          <a:prstGeom prst="roundRect">
            <a:avLst>
              <a:gd name="adj" fmla="val 3969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" name="Content Placeholder 10">
            <a:extLst>
              <a:ext uri="{FF2B5EF4-FFF2-40B4-BE49-F238E27FC236}">
                <a16:creationId xmlns:a16="http://schemas.microsoft.com/office/drawing/2014/main" id="{5410BD2B-F5E0-DB10-9E40-802B5A560C5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770720" y="1728099"/>
            <a:ext cx="659753" cy="659753"/>
          </a:xfrm>
          <a:prstGeom prst="rect">
            <a:avLst/>
          </a:prstGeom>
          <a:noFill/>
        </p:spPr>
        <p:txBody>
          <a:bodyPr lIns="0" rIns="0" anchor="t" anchorCtr="1">
            <a:noAutofit/>
          </a:bodyPr>
          <a:lstStyle>
            <a:lvl1pPr marL="0" indent="0" algn="ctr">
              <a:spcBef>
                <a:spcPts val="600"/>
              </a:spcBef>
              <a:buNone/>
              <a:defRPr kumimoji="0" lang="en-US" sz="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/>
              </a:defRPr>
            </a:lvl1pPr>
          </a:lstStyle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Add Icon</a:t>
            </a:r>
          </a:p>
        </p:txBody>
      </p:sp>
      <p:sp>
        <p:nvSpPr>
          <p:cNvPr id="112" name="Text Placeholder 57">
            <a:extLst>
              <a:ext uri="{FF2B5EF4-FFF2-40B4-BE49-F238E27FC236}">
                <a16:creationId xmlns:a16="http://schemas.microsoft.com/office/drawing/2014/main" id="{6EBCEC40-0155-B16A-FEEE-2415DF1DFA6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85217" y="2635770"/>
            <a:ext cx="3357219" cy="306387"/>
          </a:xfrm>
          <a:prstGeom prst="rect">
            <a:avLst/>
          </a:prstGeom>
        </p:spPr>
        <p:txBody>
          <a:bodyPr lIns="182880" rIns="182880" anchor="ctr"/>
          <a:lstStyle>
            <a:lvl1pPr marL="0" indent="0">
              <a:buNone/>
              <a:defRPr sz="18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19" name="Text Placeholder 8">
            <a:extLst>
              <a:ext uri="{FF2B5EF4-FFF2-40B4-BE49-F238E27FC236}">
                <a16:creationId xmlns:a16="http://schemas.microsoft.com/office/drawing/2014/main" id="{DE09FF1C-B908-D1F6-0DDD-A0512D82ED5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85217" y="3267075"/>
            <a:ext cx="3368811" cy="254317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228600" indent="0"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61988" indent="0">
              <a:buNone/>
              <a:defRPr sz="1050">
                <a:solidFill>
                  <a:schemeClr val="tx1"/>
                </a:solidFill>
              </a:defRPr>
            </a:lvl4pPr>
            <a:lvl5pPr marL="855663" indent="0">
              <a:buNone/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8" name="Content Placeholder 10">
            <a:extLst>
              <a:ext uri="{FF2B5EF4-FFF2-40B4-BE49-F238E27FC236}">
                <a16:creationId xmlns:a16="http://schemas.microsoft.com/office/drawing/2014/main" id="{E81EC152-DDA0-028D-CBF1-43B40A5EB1A2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580049" y="1728099"/>
            <a:ext cx="659753" cy="659753"/>
          </a:xfrm>
          <a:prstGeom prst="rect">
            <a:avLst/>
          </a:prstGeom>
          <a:noFill/>
        </p:spPr>
        <p:txBody>
          <a:bodyPr lIns="0" rIns="0" anchor="t" anchorCtr="1">
            <a:noAutofit/>
          </a:bodyPr>
          <a:lstStyle>
            <a:lvl1pPr marL="0" indent="0" algn="ctr">
              <a:spcBef>
                <a:spcPts val="600"/>
              </a:spcBef>
              <a:buNone/>
              <a:defRPr kumimoji="0" lang="en-US" sz="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/>
              </a:defRPr>
            </a:lvl1pPr>
          </a:lstStyle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Add Icon</a:t>
            </a:r>
          </a:p>
        </p:txBody>
      </p:sp>
      <p:sp>
        <p:nvSpPr>
          <p:cNvPr id="133" name="Text Placeholder 57">
            <a:extLst>
              <a:ext uri="{FF2B5EF4-FFF2-40B4-BE49-F238E27FC236}">
                <a16:creationId xmlns:a16="http://schemas.microsoft.com/office/drawing/2014/main" id="{BA9D2F74-69F6-A133-CB18-53788C568D4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10071" y="2635770"/>
            <a:ext cx="3357219" cy="306387"/>
          </a:xfrm>
          <a:prstGeom prst="rect">
            <a:avLst/>
          </a:prstGeom>
        </p:spPr>
        <p:txBody>
          <a:bodyPr lIns="182880" rIns="182880" anchor="ctr"/>
          <a:lstStyle>
            <a:lvl1pPr marL="0" indent="0">
              <a:buNone/>
              <a:defRPr sz="18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37" name="Text Placeholder 8">
            <a:extLst>
              <a:ext uri="{FF2B5EF4-FFF2-40B4-BE49-F238E27FC236}">
                <a16:creationId xmlns:a16="http://schemas.microsoft.com/office/drawing/2014/main" id="{37A432BD-331B-EBA5-EFF0-45F63AF3C87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410071" y="3267075"/>
            <a:ext cx="3371857" cy="254317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228600" indent="0"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61988" indent="0">
              <a:buNone/>
              <a:defRPr sz="1050">
                <a:solidFill>
                  <a:schemeClr val="tx1"/>
                </a:solidFill>
              </a:defRPr>
            </a:lvl4pPr>
            <a:lvl5pPr marL="855663" indent="0">
              <a:buNone/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3" name="Content Placeholder 10">
            <a:extLst>
              <a:ext uri="{FF2B5EF4-FFF2-40B4-BE49-F238E27FC236}">
                <a16:creationId xmlns:a16="http://schemas.microsoft.com/office/drawing/2014/main" id="{092E086C-3D5C-B14B-09C9-B825E36A958E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405318" y="1728099"/>
            <a:ext cx="659753" cy="659753"/>
          </a:xfrm>
          <a:prstGeom prst="rect">
            <a:avLst/>
          </a:prstGeom>
          <a:noFill/>
        </p:spPr>
        <p:txBody>
          <a:bodyPr lIns="0" rIns="0" anchor="t" anchorCtr="1">
            <a:noAutofit/>
          </a:bodyPr>
          <a:lstStyle>
            <a:lvl1pPr marL="0" indent="0" algn="ctr">
              <a:spcBef>
                <a:spcPts val="600"/>
              </a:spcBef>
              <a:buNone/>
              <a:defRPr kumimoji="0" lang="en-US" sz="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/>
              </a:defRPr>
            </a:lvl1pPr>
          </a:lstStyle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Add Icon</a:t>
            </a:r>
          </a:p>
        </p:txBody>
      </p:sp>
      <p:sp>
        <p:nvSpPr>
          <p:cNvPr id="145" name="Text Placeholder 57">
            <a:extLst>
              <a:ext uri="{FF2B5EF4-FFF2-40B4-BE49-F238E27FC236}">
                <a16:creationId xmlns:a16="http://schemas.microsoft.com/office/drawing/2014/main" id="{C70BF8AF-7692-5CBD-EF9C-E43B2E523E1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4926" y="2635770"/>
            <a:ext cx="3357219" cy="306387"/>
          </a:xfrm>
          <a:prstGeom prst="rect">
            <a:avLst/>
          </a:prstGeom>
        </p:spPr>
        <p:txBody>
          <a:bodyPr lIns="182880" rIns="182880" anchor="ctr"/>
          <a:lstStyle>
            <a:lvl1pPr marL="0" indent="0">
              <a:buNone/>
              <a:defRPr sz="18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46" name="Text Placeholder 8">
            <a:extLst>
              <a:ext uri="{FF2B5EF4-FFF2-40B4-BE49-F238E27FC236}">
                <a16:creationId xmlns:a16="http://schemas.microsoft.com/office/drawing/2014/main" id="{09C7AA90-B224-2507-1A31-AC982383670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234926" y="3267075"/>
            <a:ext cx="3368811" cy="254317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228600" indent="0"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61988" indent="0">
              <a:buNone/>
              <a:defRPr sz="1050">
                <a:solidFill>
                  <a:schemeClr val="tx1"/>
                </a:solidFill>
              </a:defRPr>
            </a:lvl4pPr>
            <a:lvl5pPr marL="855663" indent="0">
              <a:buNone/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23273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C46B6994-F630-2FE3-096C-54BE1DD9E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3B0E9F7-AF79-D0BF-3354-76CE3C8F2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5195333" y="5305175"/>
            <a:ext cx="823216" cy="807626"/>
          </a:xfrm>
          <a:prstGeom prst="roundRect">
            <a:avLst>
              <a:gd name="adj" fmla="val 29252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lvl="0" defTabSz="932472" fontAlgn="base">
              <a:spcBef>
                <a:spcPct val="0"/>
              </a:spcBef>
              <a:spcAft>
                <a:spcPct val="0"/>
              </a:spcAft>
              <a:defRPr sz="2000">
                <a:gradFill>
                  <a:gsLst>
                    <a:gs pos="100000">
                      <a:schemeClr val="accent2">
                        <a:lumMod val="40000"/>
                        <a:lumOff val="60000"/>
                      </a:schemeClr>
                    </a:gs>
                    <a:gs pos="20000">
                      <a:schemeClr val="bg2">
                        <a:lumMod val="40000"/>
                        <a:lumOff val="60000"/>
                      </a:schemeClr>
                    </a:gs>
                  </a:gsLst>
                  <a:lin ang="0" scaled="1"/>
                </a:gradFill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10FB24E-255D-72C4-8730-2369D9048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3444046" y="1553498"/>
            <a:ext cx="2445080" cy="4437676"/>
          </a:xfrm>
          <a:prstGeom prst="roundRect">
            <a:avLst>
              <a:gd name="adj" fmla="val 6034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FB4CC3-3211-BF61-C64A-E70590292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54162" y="5305175"/>
            <a:ext cx="823216" cy="807626"/>
          </a:xfrm>
          <a:prstGeom prst="roundRect">
            <a:avLst>
              <a:gd name="adj" fmla="val 29252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lvl="0" defTabSz="932472" fontAlgn="base">
              <a:spcBef>
                <a:spcPct val="0"/>
              </a:spcBef>
              <a:spcAft>
                <a:spcPct val="0"/>
              </a:spcAft>
              <a:defRPr sz="2000">
                <a:gradFill>
                  <a:gsLst>
                    <a:gs pos="100000">
                      <a:schemeClr val="accent2">
                        <a:lumMod val="40000"/>
                        <a:lumOff val="60000"/>
                      </a:schemeClr>
                    </a:gs>
                    <a:gs pos="20000">
                      <a:schemeClr val="bg2">
                        <a:lumMod val="40000"/>
                        <a:lumOff val="60000"/>
                      </a:schemeClr>
                    </a:gs>
                  </a:gsLst>
                  <a:lin ang="0" scaled="1"/>
                </a:gradFill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16" name="Rounded Rectangle 12">
            <a:extLst>
              <a:ext uri="{FF2B5EF4-FFF2-40B4-BE49-F238E27FC236}">
                <a16:creationId xmlns:a16="http://schemas.microsoft.com/office/drawing/2014/main" id="{C05CD756-101E-7C27-D363-9417F72A1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6302875" y="1553498"/>
            <a:ext cx="2445080" cy="4437676"/>
          </a:xfrm>
          <a:prstGeom prst="roundRect">
            <a:avLst>
              <a:gd name="adj" fmla="val 6034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092331-D744-5BE1-D1E6-58850034F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0912990" y="5305175"/>
            <a:ext cx="823216" cy="807626"/>
          </a:xfrm>
          <a:prstGeom prst="roundRect">
            <a:avLst>
              <a:gd name="adj" fmla="val 29252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lvl="0" defTabSz="932472" fontAlgn="base">
              <a:spcBef>
                <a:spcPct val="0"/>
              </a:spcBef>
              <a:spcAft>
                <a:spcPct val="0"/>
              </a:spcAft>
              <a:defRPr sz="2000">
                <a:gradFill>
                  <a:gsLst>
                    <a:gs pos="100000">
                      <a:schemeClr val="accent2">
                        <a:lumMod val="40000"/>
                        <a:lumOff val="60000"/>
                      </a:schemeClr>
                    </a:gs>
                    <a:gs pos="20000">
                      <a:schemeClr val="bg2">
                        <a:lumMod val="40000"/>
                        <a:lumOff val="60000"/>
                      </a:schemeClr>
                    </a:gs>
                  </a:gsLst>
                  <a:lin ang="0" scaled="1"/>
                </a:gradFill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18" name="Rounded Rectangle 12">
            <a:extLst>
              <a:ext uri="{FF2B5EF4-FFF2-40B4-BE49-F238E27FC236}">
                <a16:creationId xmlns:a16="http://schemas.microsoft.com/office/drawing/2014/main" id="{D0F23B3D-45A2-D0AC-7A0F-F28A41223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9161703" y="1553498"/>
            <a:ext cx="2445080" cy="4437676"/>
          </a:xfrm>
          <a:prstGeom prst="roundRect">
            <a:avLst>
              <a:gd name="adj" fmla="val 6034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369582-5000-CCC2-FAE9-9C064192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2336504" y="5305175"/>
            <a:ext cx="823216" cy="807626"/>
          </a:xfrm>
          <a:prstGeom prst="roundRect">
            <a:avLst>
              <a:gd name="adj" fmla="val 29252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lvl="0" defTabSz="932472" fontAlgn="base">
              <a:spcBef>
                <a:spcPct val="0"/>
              </a:spcBef>
              <a:spcAft>
                <a:spcPct val="0"/>
              </a:spcAft>
              <a:defRPr sz="2000">
                <a:gradFill>
                  <a:gsLst>
                    <a:gs pos="100000">
                      <a:schemeClr val="accent2">
                        <a:lumMod val="40000"/>
                        <a:lumOff val="60000"/>
                      </a:schemeClr>
                    </a:gs>
                    <a:gs pos="20000">
                      <a:schemeClr val="bg2">
                        <a:lumMod val="40000"/>
                        <a:lumOff val="60000"/>
                      </a:schemeClr>
                    </a:gs>
                  </a:gsLst>
                  <a:lin ang="0" scaled="1"/>
                </a:gradFill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20" name="Rounded Rectangle 12">
            <a:extLst>
              <a:ext uri="{FF2B5EF4-FFF2-40B4-BE49-F238E27FC236}">
                <a16:creationId xmlns:a16="http://schemas.microsoft.com/office/drawing/2014/main" id="{93B7F726-BAAE-BE81-0915-4F3EA059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585217" y="1553498"/>
            <a:ext cx="2445080" cy="4437676"/>
          </a:xfrm>
          <a:prstGeom prst="roundRect">
            <a:avLst>
              <a:gd name="adj" fmla="val 6034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0" name="Content Placeholder 10">
            <a:extLst>
              <a:ext uri="{FF2B5EF4-FFF2-40B4-BE49-F238E27FC236}">
                <a16:creationId xmlns:a16="http://schemas.microsoft.com/office/drawing/2014/main" id="{22E61415-56A5-6A69-38A0-E1288374D70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770720" y="1738546"/>
            <a:ext cx="659753" cy="659753"/>
          </a:xfrm>
          <a:prstGeom prst="rect">
            <a:avLst/>
          </a:prstGeom>
          <a:noFill/>
        </p:spPr>
        <p:txBody>
          <a:bodyPr lIns="0" rIns="0" anchor="t" anchorCtr="1">
            <a:noAutofit/>
          </a:bodyPr>
          <a:lstStyle>
            <a:lvl1pPr marL="0" indent="0" algn="ctr">
              <a:spcBef>
                <a:spcPts val="600"/>
              </a:spcBef>
              <a:buNone/>
              <a:defRPr kumimoji="0" lang="en-US" sz="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/>
              </a:defRPr>
            </a:lvl1pPr>
          </a:lstStyle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Add Icon</a:t>
            </a:r>
          </a:p>
        </p:txBody>
      </p:sp>
      <p:sp>
        <p:nvSpPr>
          <p:cNvPr id="131" name="Text Placeholder 57">
            <a:extLst>
              <a:ext uri="{FF2B5EF4-FFF2-40B4-BE49-F238E27FC236}">
                <a16:creationId xmlns:a16="http://schemas.microsoft.com/office/drawing/2014/main" id="{ED026B52-2D8E-3688-C955-1B87EBF8E3D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85217" y="2635770"/>
            <a:ext cx="2445080" cy="306387"/>
          </a:xfrm>
          <a:prstGeom prst="rect">
            <a:avLst/>
          </a:prstGeom>
        </p:spPr>
        <p:txBody>
          <a:bodyPr lIns="182880" rIns="182880" anchor="ctr"/>
          <a:lstStyle>
            <a:lvl1pPr marL="0" indent="0">
              <a:buNone/>
              <a:defRPr sz="18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41" name="Text Placeholder 8">
            <a:extLst>
              <a:ext uri="{FF2B5EF4-FFF2-40B4-BE49-F238E27FC236}">
                <a16:creationId xmlns:a16="http://schemas.microsoft.com/office/drawing/2014/main" id="{58389DC0-324A-45DF-E81B-BE1FC8906A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5539" y="3267075"/>
            <a:ext cx="2445080" cy="254317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228600" indent="0"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61988" indent="0">
              <a:buNone/>
              <a:defRPr sz="1050">
                <a:solidFill>
                  <a:schemeClr val="tx1"/>
                </a:solidFill>
              </a:defRPr>
            </a:lvl4pPr>
            <a:lvl5pPr marL="855663" indent="0">
              <a:buNone/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0" name="Content Placeholder 10">
            <a:extLst>
              <a:ext uri="{FF2B5EF4-FFF2-40B4-BE49-F238E27FC236}">
                <a16:creationId xmlns:a16="http://schemas.microsoft.com/office/drawing/2014/main" id="{CF08C09F-D2F8-CB51-2C4C-E4866F35171F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626669" y="1738546"/>
            <a:ext cx="659753" cy="659753"/>
          </a:xfrm>
          <a:prstGeom prst="rect">
            <a:avLst/>
          </a:prstGeom>
          <a:noFill/>
        </p:spPr>
        <p:txBody>
          <a:bodyPr lIns="0" rIns="0" anchor="t" anchorCtr="1">
            <a:noAutofit/>
          </a:bodyPr>
          <a:lstStyle>
            <a:lvl1pPr marL="0" indent="0" algn="ctr">
              <a:spcBef>
                <a:spcPts val="600"/>
              </a:spcBef>
              <a:buNone/>
              <a:defRPr kumimoji="0" lang="en-US" sz="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/>
              </a:defRPr>
            </a:lvl1pPr>
          </a:lstStyle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Add Icon</a:t>
            </a:r>
          </a:p>
        </p:txBody>
      </p:sp>
      <p:sp>
        <p:nvSpPr>
          <p:cNvPr id="158" name="Text Placeholder 57">
            <a:extLst>
              <a:ext uri="{FF2B5EF4-FFF2-40B4-BE49-F238E27FC236}">
                <a16:creationId xmlns:a16="http://schemas.microsoft.com/office/drawing/2014/main" id="{F6FB328D-71C6-19EE-0CDB-D2274777F60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41165" y="2635770"/>
            <a:ext cx="2445080" cy="306387"/>
          </a:xfrm>
          <a:prstGeom prst="rect">
            <a:avLst/>
          </a:prstGeom>
        </p:spPr>
        <p:txBody>
          <a:bodyPr lIns="182880" rIns="182880" anchor="ctr"/>
          <a:lstStyle>
            <a:lvl1pPr marL="0" indent="0">
              <a:buNone/>
              <a:defRPr sz="18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65" name="Text Placeholder 8">
            <a:extLst>
              <a:ext uri="{FF2B5EF4-FFF2-40B4-BE49-F238E27FC236}">
                <a16:creationId xmlns:a16="http://schemas.microsoft.com/office/drawing/2014/main" id="{8AD82BAA-5A9B-8AB8-32E8-8F616CBF469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438286" y="3267075"/>
            <a:ext cx="2445080" cy="254317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228600" indent="0"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61988" indent="0">
              <a:buNone/>
              <a:defRPr sz="1050">
                <a:solidFill>
                  <a:schemeClr val="tx1"/>
                </a:solidFill>
              </a:defRPr>
            </a:lvl4pPr>
            <a:lvl5pPr marL="855663" indent="0">
              <a:buNone/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1" name="Content Placeholder 10">
            <a:extLst>
              <a:ext uri="{FF2B5EF4-FFF2-40B4-BE49-F238E27FC236}">
                <a16:creationId xmlns:a16="http://schemas.microsoft.com/office/drawing/2014/main" id="{1E9E455C-B5A4-BB4E-F6B2-105997E6948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491258" y="1738546"/>
            <a:ext cx="659753" cy="659753"/>
          </a:xfrm>
          <a:prstGeom prst="rect">
            <a:avLst/>
          </a:prstGeom>
          <a:noFill/>
        </p:spPr>
        <p:txBody>
          <a:bodyPr lIns="0" rIns="0" anchor="t" anchorCtr="1">
            <a:noAutofit/>
          </a:bodyPr>
          <a:lstStyle>
            <a:lvl1pPr marL="0" indent="0" algn="ctr">
              <a:spcBef>
                <a:spcPts val="600"/>
              </a:spcBef>
              <a:buNone/>
              <a:defRPr kumimoji="0" lang="en-US" sz="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/>
              </a:defRPr>
            </a:lvl1pPr>
          </a:lstStyle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Add Icon</a:t>
            </a:r>
          </a:p>
        </p:txBody>
      </p:sp>
      <p:sp>
        <p:nvSpPr>
          <p:cNvPr id="176" name="Text Placeholder 57">
            <a:extLst>
              <a:ext uri="{FF2B5EF4-FFF2-40B4-BE49-F238E27FC236}">
                <a16:creationId xmlns:a16="http://schemas.microsoft.com/office/drawing/2014/main" id="{67DB78FB-FC09-FB28-578A-FD483750FF8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05754" y="2635770"/>
            <a:ext cx="2445080" cy="306387"/>
          </a:xfrm>
          <a:prstGeom prst="rect">
            <a:avLst/>
          </a:prstGeom>
        </p:spPr>
        <p:txBody>
          <a:bodyPr lIns="182880" rIns="182880" anchor="ctr"/>
          <a:lstStyle>
            <a:lvl1pPr marL="0" indent="0">
              <a:buNone/>
              <a:defRPr sz="18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80" name="Text Placeholder 8">
            <a:extLst>
              <a:ext uri="{FF2B5EF4-FFF2-40B4-BE49-F238E27FC236}">
                <a16:creationId xmlns:a16="http://schemas.microsoft.com/office/drawing/2014/main" id="{4FCB7EB4-C216-3406-8582-83296A048D6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302875" y="3267075"/>
            <a:ext cx="2445080" cy="254317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228600" indent="0"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61988" indent="0">
              <a:buNone/>
              <a:defRPr sz="1050">
                <a:solidFill>
                  <a:schemeClr val="tx1"/>
                </a:solidFill>
              </a:defRPr>
            </a:lvl4pPr>
            <a:lvl5pPr marL="855663" indent="0">
              <a:buNone/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3" name="Content Placeholder 10">
            <a:extLst>
              <a:ext uri="{FF2B5EF4-FFF2-40B4-BE49-F238E27FC236}">
                <a16:creationId xmlns:a16="http://schemas.microsoft.com/office/drawing/2014/main" id="{54291D80-DD0B-A64B-CFE4-4325282F4967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9346885" y="1738546"/>
            <a:ext cx="659753" cy="659753"/>
          </a:xfrm>
          <a:prstGeom prst="rect">
            <a:avLst/>
          </a:prstGeom>
          <a:noFill/>
        </p:spPr>
        <p:txBody>
          <a:bodyPr lIns="0" rIns="0" anchor="t" anchorCtr="1">
            <a:noAutofit/>
          </a:bodyPr>
          <a:lstStyle>
            <a:lvl1pPr marL="0" indent="0" algn="ctr">
              <a:spcBef>
                <a:spcPts val="600"/>
              </a:spcBef>
              <a:buNone/>
              <a:defRPr kumimoji="0" lang="en-US" sz="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/>
              </a:defRPr>
            </a:lvl1pPr>
          </a:lstStyle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Add Icon</a:t>
            </a:r>
          </a:p>
        </p:txBody>
      </p:sp>
      <p:sp>
        <p:nvSpPr>
          <p:cNvPr id="188" name="Text Placeholder 57">
            <a:extLst>
              <a:ext uri="{FF2B5EF4-FFF2-40B4-BE49-F238E27FC236}">
                <a16:creationId xmlns:a16="http://schemas.microsoft.com/office/drawing/2014/main" id="{74EF00B9-3D58-FBED-8811-3D8BC90B8D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61381" y="2635770"/>
            <a:ext cx="2445080" cy="306387"/>
          </a:xfrm>
          <a:prstGeom prst="rect">
            <a:avLst/>
          </a:prstGeom>
        </p:spPr>
        <p:txBody>
          <a:bodyPr lIns="182880" rIns="182880" anchor="ctr"/>
          <a:lstStyle>
            <a:lvl1pPr marL="0" indent="0">
              <a:buNone/>
              <a:defRPr sz="18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89" name="Text Placeholder 8">
            <a:extLst>
              <a:ext uri="{FF2B5EF4-FFF2-40B4-BE49-F238E27FC236}">
                <a16:creationId xmlns:a16="http://schemas.microsoft.com/office/drawing/2014/main" id="{5AEA2078-1981-9043-308A-ACD70400B2F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58502" y="3267075"/>
            <a:ext cx="2445080" cy="254317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228600" indent="0"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61988" indent="0">
              <a:buNone/>
              <a:defRPr sz="1050">
                <a:solidFill>
                  <a:schemeClr val="tx1"/>
                </a:solidFill>
              </a:defRPr>
            </a:lvl4pPr>
            <a:lvl5pPr marL="855663" indent="0">
              <a:buNone/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2537428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7" pos="6900">
          <p15:clr>
            <a:srgbClr val="A4A3A4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umn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4C1CC59D-969C-F0C6-0931-DC94CC411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BD93C45-D952-4C78-BE10-521510A77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03077" y="5283713"/>
            <a:ext cx="1090744" cy="1091688"/>
          </a:xfrm>
          <a:prstGeom prst="roundRect">
            <a:avLst>
              <a:gd name="adj" fmla="val 22840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0A3298F-19F7-A7DA-3E94-CA29AC035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84200" y="1473200"/>
            <a:ext cx="11023600" cy="4724400"/>
          </a:xfrm>
          <a:prstGeom prst="roundRect">
            <a:avLst>
              <a:gd name="adj" fmla="val 3905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21125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AFF7BD29-34A4-FA4A-3A79-9130F5225B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405" y="1714500"/>
            <a:ext cx="2133600" cy="38735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buSzPct val="90000"/>
              <a:buNone/>
              <a:defRPr lang="en-US" sz="1800" kern="1200" dirty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latin typeface="Segoe UI Semibold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86195FE7-823E-965F-96F0-C6F4934FECE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90575" y="2222500"/>
            <a:ext cx="2133430" cy="21158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400"/>
            </a:lvl3pPr>
            <a:lvl4pPr marL="661988" indent="0">
              <a:buNone/>
              <a:defRPr sz="1400"/>
            </a:lvl4pPr>
            <a:lvl5pPr marL="855663" indent="0">
              <a:buNone/>
              <a:defRPr sz="1400"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73" name="Picture Placeholder 63">
            <a:extLst>
              <a:ext uri="{FF2B5EF4-FFF2-40B4-BE49-F238E27FC236}">
                <a16:creationId xmlns:a16="http://schemas.microsoft.com/office/drawing/2014/main" id="{608F4744-82C8-0420-4CAB-1BD232EB0D6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04243" y="4534828"/>
            <a:ext cx="2105924" cy="1466264"/>
          </a:xfrm>
          <a:prstGeom prst="roundRect">
            <a:avLst>
              <a:gd name="adj" fmla="val 4487"/>
            </a:avLst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74" name="Text Placeholder 52">
            <a:extLst>
              <a:ext uri="{FF2B5EF4-FFF2-40B4-BE49-F238E27FC236}">
                <a16:creationId xmlns:a16="http://schemas.microsoft.com/office/drawing/2014/main" id="{336A6317-7811-8328-00C0-B4ABB4EAA0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25301" y="1714500"/>
            <a:ext cx="2133600" cy="38735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buSzPct val="90000"/>
              <a:buNone/>
              <a:defRPr lang="en-US" sz="1800" kern="1200" dirty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latin typeface="Segoe UI Semibold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75" name="Text Placeholder 78">
            <a:extLst>
              <a:ext uri="{FF2B5EF4-FFF2-40B4-BE49-F238E27FC236}">
                <a16:creationId xmlns:a16="http://schemas.microsoft.com/office/drawing/2014/main" id="{3E3841E6-9F6D-CBF3-E0C1-E6326D6EAD9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25301" y="2222500"/>
            <a:ext cx="2133430" cy="21158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400"/>
            </a:lvl3pPr>
            <a:lvl4pPr marL="661988" indent="0">
              <a:buNone/>
              <a:defRPr sz="1400"/>
            </a:lvl4pPr>
            <a:lvl5pPr marL="855663" indent="0">
              <a:buNone/>
              <a:defRPr sz="1400"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76" name="Picture Placeholder 63">
            <a:extLst>
              <a:ext uri="{FF2B5EF4-FFF2-40B4-BE49-F238E27FC236}">
                <a16:creationId xmlns:a16="http://schemas.microsoft.com/office/drawing/2014/main" id="{DE9B03A3-F3E5-6952-1832-03C9A1E284C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39139" y="4534828"/>
            <a:ext cx="2105924" cy="1466264"/>
          </a:xfrm>
          <a:prstGeom prst="roundRect">
            <a:avLst>
              <a:gd name="adj" fmla="val 4487"/>
            </a:avLst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77" name="Text Placeholder 52">
            <a:extLst>
              <a:ext uri="{FF2B5EF4-FFF2-40B4-BE49-F238E27FC236}">
                <a16:creationId xmlns:a16="http://schemas.microsoft.com/office/drawing/2014/main" id="{680CA227-E4A9-33B2-B5A5-C4EDA0EBA4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8439" y="1714500"/>
            <a:ext cx="2133600" cy="38735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buSzPct val="90000"/>
              <a:buNone/>
              <a:defRPr lang="en-US" sz="1800" kern="1200" dirty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latin typeface="Segoe UI Semibold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78" name="Text Placeholder 78">
            <a:extLst>
              <a:ext uri="{FF2B5EF4-FFF2-40B4-BE49-F238E27FC236}">
                <a16:creationId xmlns:a16="http://schemas.microsoft.com/office/drawing/2014/main" id="{D79326D8-C5C7-E06D-F132-2405F3CA5C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58439" y="2222500"/>
            <a:ext cx="2133430" cy="21158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400"/>
            </a:lvl3pPr>
            <a:lvl4pPr marL="661988" indent="0">
              <a:buNone/>
              <a:defRPr sz="1400"/>
            </a:lvl4pPr>
            <a:lvl5pPr marL="855663" indent="0">
              <a:buNone/>
              <a:defRPr sz="1400"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79" name="Picture Placeholder 63">
            <a:extLst>
              <a:ext uri="{FF2B5EF4-FFF2-40B4-BE49-F238E27FC236}">
                <a16:creationId xmlns:a16="http://schemas.microsoft.com/office/drawing/2014/main" id="{871CAECA-AB93-5F75-70AA-B63A81D3DB0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72277" y="4534828"/>
            <a:ext cx="2105924" cy="1466264"/>
          </a:xfrm>
          <a:prstGeom prst="roundRect">
            <a:avLst>
              <a:gd name="adj" fmla="val 4487"/>
            </a:avLst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180" name="Text Placeholder 52">
            <a:extLst>
              <a:ext uri="{FF2B5EF4-FFF2-40B4-BE49-F238E27FC236}">
                <a16:creationId xmlns:a16="http://schemas.microsoft.com/office/drawing/2014/main" id="{9862E4BD-DD57-334A-04FD-5144315220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1577" y="1714500"/>
            <a:ext cx="2133600" cy="38735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buSzPct val="90000"/>
              <a:buNone/>
              <a:defRPr lang="en-US" sz="1800" kern="1200" dirty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latin typeface="Segoe UI Semibold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/>
              <a:t>Heading goes here</a:t>
            </a:r>
          </a:p>
        </p:txBody>
      </p:sp>
      <p:sp>
        <p:nvSpPr>
          <p:cNvPr id="181" name="Text Placeholder 78">
            <a:extLst>
              <a:ext uri="{FF2B5EF4-FFF2-40B4-BE49-F238E27FC236}">
                <a16:creationId xmlns:a16="http://schemas.microsoft.com/office/drawing/2014/main" id="{B1234160-B5DC-D92B-6DE7-9E25F91E056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91577" y="2222500"/>
            <a:ext cx="2133430" cy="21158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400"/>
            </a:lvl3pPr>
            <a:lvl4pPr marL="661988" indent="0">
              <a:buNone/>
              <a:defRPr sz="1400"/>
            </a:lvl4pPr>
            <a:lvl5pPr marL="855663" indent="0">
              <a:buNone/>
              <a:defRPr sz="1400"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82" name="Picture Placeholder 63">
            <a:extLst>
              <a:ext uri="{FF2B5EF4-FFF2-40B4-BE49-F238E27FC236}">
                <a16:creationId xmlns:a16="http://schemas.microsoft.com/office/drawing/2014/main" id="{FD546D39-5AF5-7E98-6E0E-F5C0BCD1E6B1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305415" y="4534828"/>
            <a:ext cx="2105924" cy="1466264"/>
          </a:xfrm>
          <a:prstGeom prst="roundRect">
            <a:avLst>
              <a:gd name="adj" fmla="val 4487"/>
            </a:avLst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Insert image here</a:t>
            </a:r>
          </a:p>
        </p:txBody>
      </p:sp>
    </p:spTree>
    <p:extLst>
      <p:ext uri="{BB962C8B-B14F-4D97-AF65-F5344CB8AC3E}">
        <p14:creationId xmlns:p14="http://schemas.microsoft.com/office/powerpoint/2010/main" val="31791354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4C66CD2-28C0-E0EE-E4AD-188F74CCC4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3F1B8A6-6915-6691-FFD8-79678E061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243304" y="3936158"/>
            <a:ext cx="1587826" cy="1593180"/>
          </a:xfrm>
          <a:prstGeom prst="roundRect">
            <a:avLst>
              <a:gd name="adj" fmla="val 19409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BC4D25E-382B-8630-AFDB-2FA01403C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84200" y="1774979"/>
            <a:ext cx="11025188" cy="3530600"/>
          </a:xfrm>
          <a:prstGeom prst="roundRect">
            <a:avLst>
              <a:gd name="adj" fmla="val 3731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39F7EF-FCC9-22EA-09F4-AEDAAEEC5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46C623B8-58A2-8554-B20C-29E64C41F1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634" y="2606829"/>
            <a:ext cx="3136466" cy="18669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5400" b="1" kern="1200" cap="none" spc="0" baseline="0" dirty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r>
              <a:rPr lang="en-US"/>
              <a:t>Add Data here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7CF45685-B62D-C09A-DF0F-DFFB64FCF3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18076" y="2606829"/>
            <a:ext cx="6054290" cy="18669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30081286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24" pos="6123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tatist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53B9B88A-EED8-9C9B-6FE7-95AF85B21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D343D61-7369-4F95-9062-E70F75C05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243304" y="3936158"/>
            <a:ext cx="1587826" cy="1593180"/>
          </a:xfrm>
          <a:prstGeom prst="roundRect">
            <a:avLst>
              <a:gd name="adj" fmla="val 19409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4D72EDA-BA67-D752-7141-53A167B51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84200" y="1774979"/>
            <a:ext cx="11025188" cy="3530600"/>
          </a:xfrm>
          <a:prstGeom prst="roundRect">
            <a:avLst>
              <a:gd name="adj" fmla="val 3731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39F7EF-FCC9-22EA-09F4-AEDAAEEC5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46C623B8-58A2-8554-B20C-29E64C41F1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4186" y="2594906"/>
            <a:ext cx="2956644" cy="492443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3200" b="1" kern="1200" cap="none" spc="0" baseline="0" dirty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r>
              <a:rPr lang="en-US"/>
              <a:t>Add Data here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7CF45685-B62D-C09A-DF0F-DFFB64FCF3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04186" y="3254546"/>
            <a:ext cx="2956644" cy="246221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56614C8C-157B-C376-022E-A7BEBAF93C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01523" y="2594906"/>
            <a:ext cx="2956644" cy="492443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3200" b="1" kern="1200" cap="none" spc="0" baseline="0" dirty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r>
              <a:rPr lang="en-US"/>
              <a:t>Add Data here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DB0FFCA8-BD56-9EB4-9C8F-47B5314C8A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01523" y="3254546"/>
            <a:ext cx="2956644" cy="246221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35DF4E6C-9CAE-A65D-836E-99EACBA3706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98861" y="2594906"/>
            <a:ext cx="2956644" cy="492443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3200" b="1" kern="1200" cap="none" spc="0" baseline="0" dirty="0">
                <a:ln w="3175">
                  <a:noFill/>
                </a:ln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r>
              <a:rPr lang="en-US"/>
              <a:t>Add Data here</a:t>
            </a:r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866CFB52-EA5A-220D-3EC7-E1681859363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8861" y="3254546"/>
            <a:ext cx="2956644" cy="246221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20686510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Arc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21125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21">
            <a:extLst>
              <a:ext uri="{FF2B5EF4-FFF2-40B4-BE49-F238E27FC236}">
                <a16:creationId xmlns:a16="http://schemas.microsoft.com/office/drawing/2014/main" id="{2745A770-4C0C-5D2A-ED8D-DD258D5119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2609" y="1611086"/>
            <a:ext cx="7487833" cy="1320446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body text here</a:t>
            </a:r>
          </a:p>
        </p:txBody>
      </p:sp>
      <p:sp>
        <p:nvSpPr>
          <p:cNvPr id="121" name="Text Placeholder 21">
            <a:extLst>
              <a:ext uri="{FF2B5EF4-FFF2-40B4-BE49-F238E27FC236}">
                <a16:creationId xmlns:a16="http://schemas.microsoft.com/office/drawing/2014/main" id="{7C22F63D-FA22-E86F-8198-ADCFE5930C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82609" y="3171648"/>
            <a:ext cx="7487833" cy="1320446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body text here</a:t>
            </a:r>
          </a:p>
        </p:txBody>
      </p:sp>
      <p:sp>
        <p:nvSpPr>
          <p:cNvPr id="142" name="Text Placeholder 21">
            <a:extLst>
              <a:ext uri="{FF2B5EF4-FFF2-40B4-BE49-F238E27FC236}">
                <a16:creationId xmlns:a16="http://schemas.microsoft.com/office/drawing/2014/main" id="{EB25FAAC-0C05-6C7B-64A5-DF1240B41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82609" y="4732210"/>
            <a:ext cx="7487833" cy="1320446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body text here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E7F272D-6C0E-473C-7A34-A97150A51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091879" y="1175658"/>
            <a:ext cx="3517515" cy="5049866"/>
            <a:chOff x="4225058" y="1490994"/>
            <a:chExt cx="1436472" cy="2062247"/>
          </a:xfrm>
          <a:gradFill>
            <a:gsLst>
              <a:gs pos="2000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</p:grpSpPr>
        <p:sp>
          <p:nvSpPr>
            <p:cNvPr id="144" name="Freeform 28">
              <a:extLst>
                <a:ext uri="{FF2B5EF4-FFF2-40B4-BE49-F238E27FC236}">
                  <a16:creationId xmlns:a16="http://schemas.microsoft.com/office/drawing/2014/main" id="{0440D4C9-6A7F-502E-1350-7D81A3C0AAC1}"/>
                </a:ext>
              </a:extLst>
            </p:cNvPr>
            <p:cNvSpPr/>
            <p:nvPr/>
          </p:nvSpPr>
          <p:spPr>
            <a:xfrm>
              <a:off x="4542625" y="1522178"/>
              <a:ext cx="334953" cy="331878"/>
            </a:xfrm>
            <a:custGeom>
              <a:avLst/>
              <a:gdLst>
                <a:gd name="connsiteX0" fmla="*/ 362099 w 1051532"/>
                <a:gd name="connsiteY0" fmla="*/ 26123 h 1041879"/>
                <a:gd name="connsiteX1" fmla="*/ 5090 w 1051532"/>
                <a:gd name="connsiteY1" fmla="*/ 687407 h 1041879"/>
                <a:gd name="connsiteX2" fmla="*/ 34936 w 1051532"/>
                <a:gd name="connsiteY2" fmla="*/ 763760 h 1041879"/>
                <a:gd name="connsiteX3" fmla="*/ 684510 w 1051532"/>
                <a:gd name="connsiteY3" fmla="*/ 1037375 h 1041879"/>
                <a:gd name="connsiteX4" fmla="*/ 758459 w 1051532"/>
                <a:gd name="connsiteY4" fmla="*/ 1008528 h 1041879"/>
                <a:gd name="connsiteX5" fmla="*/ 1042755 w 1051532"/>
                <a:gd name="connsiteY5" fmla="*/ 481577 h 1041879"/>
                <a:gd name="connsiteX6" fmla="*/ 1026311 w 1051532"/>
                <a:gd name="connsiteY6" fmla="*/ 403891 h 1041879"/>
                <a:gd name="connsiteX7" fmla="*/ 441846 w 1051532"/>
                <a:gd name="connsiteY7" fmla="*/ 9748 h 1041879"/>
                <a:gd name="connsiteX8" fmla="*/ 362099 w 1051532"/>
                <a:gd name="connsiteY8" fmla="*/ 26123 h 104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1532" h="1041879">
                  <a:moveTo>
                    <a:pt x="362099" y="26123"/>
                  </a:moveTo>
                  <a:cubicBezTo>
                    <a:pt x="227508" y="236904"/>
                    <a:pt x="108315" y="457585"/>
                    <a:pt x="5090" y="687407"/>
                  </a:cubicBezTo>
                  <a:cubicBezTo>
                    <a:pt x="-8122" y="716729"/>
                    <a:pt x="5280" y="751288"/>
                    <a:pt x="34936" y="763760"/>
                  </a:cubicBezTo>
                  <a:lnTo>
                    <a:pt x="684510" y="1037375"/>
                  </a:lnTo>
                  <a:cubicBezTo>
                    <a:pt x="712930" y="1049371"/>
                    <a:pt x="745722" y="1036613"/>
                    <a:pt x="758459" y="1008528"/>
                  </a:cubicBezTo>
                  <a:cubicBezTo>
                    <a:pt x="840678" y="826880"/>
                    <a:pt x="935538" y="651039"/>
                    <a:pt x="1042755" y="481577"/>
                  </a:cubicBezTo>
                  <a:cubicBezTo>
                    <a:pt x="1059198" y="455586"/>
                    <a:pt x="1051879" y="421027"/>
                    <a:pt x="1026311" y="403891"/>
                  </a:cubicBezTo>
                  <a:lnTo>
                    <a:pt x="441846" y="9748"/>
                  </a:lnTo>
                  <a:cubicBezTo>
                    <a:pt x="415422" y="-8055"/>
                    <a:pt x="379303" y="-819"/>
                    <a:pt x="362099" y="26123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 29">
              <a:extLst>
                <a:ext uri="{FF2B5EF4-FFF2-40B4-BE49-F238E27FC236}">
                  <a16:creationId xmlns:a16="http://schemas.microsoft.com/office/drawing/2014/main" id="{B3976F28-756E-AECF-2BBD-576A1D0D2223}"/>
                </a:ext>
              </a:extLst>
            </p:cNvPr>
            <p:cNvSpPr/>
            <p:nvPr/>
          </p:nvSpPr>
          <p:spPr>
            <a:xfrm>
              <a:off x="4697830" y="3208816"/>
              <a:ext cx="345029" cy="344425"/>
            </a:xfrm>
            <a:custGeom>
              <a:avLst/>
              <a:gdLst>
                <a:gd name="connsiteX0" fmla="*/ 1066503 w 1083163"/>
                <a:gd name="connsiteY0" fmla="*/ 565738 h 1081267"/>
                <a:gd name="connsiteX1" fmla="*/ 1067454 w 1083163"/>
                <a:gd name="connsiteY1" fmla="*/ 485863 h 1081267"/>
                <a:gd name="connsiteX2" fmla="*/ 916704 w 1083163"/>
                <a:gd name="connsiteY2" fmla="*/ 317067 h 1081267"/>
                <a:gd name="connsiteX3" fmla="*/ 869844 w 1083163"/>
                <a:gd name="connsiteY3" fmla="*/ 261182 h 1081267"/>
                <a:gd name="connsiteX4" fmla="*/ 868133 w 1083163"/>
                <a:gd name="connsiteY4" fmla="*/ 259088 h 1081267"/>
                <a:gd name="connsiteX5" fmla="*/ 687822 w 1083163"/>
                <a:gd name="connsiteY5" fmla="*/ 23745 h 1081267"/>
                <a:gd name="connsiteX6" fmla="*/ 609786 w 1083163"/>
                <a:gd name="connsiteY6" fmla="*/ 9750 h 1081267"/>
                <a:gd name="connsiteX7" fmla="*/ 25322 w 1083163"/>
                <a:gd name="connsiteY7" fmla="*/ 402559 h 1081267"/>
                <a:gd name="connsiteX8" fmla="*/ 10304 w 1083163"/>
                <a:gd name="connsiteY8" fmla="*/ 482721 h 1081267"/>
                <a:gd name="connsiteX9" fmla="*/ 233957 w 1083163"/>
                <a:gd name="connsiteY9" fmla="*/ 777376 h 1081267"/>
                <a:gd name="connsiteX10" fmla="*/ 237949 w 1083163"/>
                <a:gd name="connsiteY10" fmla="*/ 782231 h 1081267"/>
                <a:gd name="connsiteX11" fmla="*/ 241846 w 1083163"/>
                <a:gd name="connsiteY11" fmla="*/ 786896 h 1081267"/>
                <a:gd name="connsiteX12" fmla="*/ 487361 w 1083163"/>
                <a:gd name="connsiteY12" fmla="*/ 1063748 h 1081267"/>
                <a:gd name="connsiteX13" fmla="*/ 568724 w 1083163"/>
                <a:gd name="connsiteY13" fmla="*/ 1064509 h 1081267"/>
                <a:gd name="connsiteX14" fmla="*/ 1066598 w 1083163"/>
                <a:gd name="connsiteY14" fmla="*/ 565834 h 108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163" h="1081267">
                  <a:moveTo>
                    <a:pt x="1066503" y="565738"/>
                  </a:moveTo>
                  <a:cubicBezTo>
                    <a:pt x="1088460" y="543746"/>
                    <a:pt x="1088650" y="508426"/>
                    <a:pt x="1067454" y="485863"/>
                  </a:cubicBezTo>
                  <a:cubicBezTo>
                    <a:pt x="1015746" y="431025"/>
                    <a:pt x="965465" y="374760"/>
                    <a:pt x="916704" y="317067"/>
                  </a:cubicBezTo>
                  <a:cubicBezTo>
                    <a:pt x="900925" y="298502"/>
                    <a:pt x="885242" y="279937"/>
                    <a:pt x="869844" y="261182"/>
                  </a:cubicBezTo>
                  <a:cubicBezTo>
                    <a:pt x="869274" y="260516"/>
                    <a:pt x="868703" y="259849"/>
                    <a:pt x="868133" y="259088"/>
                  </a:cubicBezTo>
                  <a:cubicBezTo>
                    <a:pt x="805210" y="182544"/>
                    <a:pt x="745138" y="104097"/>
                    <a:pt x="687822" y="23745"/>
                  </a:cubicBezTo>
                  <a:cubicBezTo>
                    <a:pt x="669953" y="-1294"/>
                    <a:pt x="635355" y="-7482"/>
                    <a:pt x="609786" y="9750"/>
                  </a:cubicBezTo>
                  <a:lnTo>
                    <a:pt x="25322" y="402559"/>
                  </a:lnTo>
                  <a:cubicBezTo>
                    <a:pt x="-1197" y="420362"/>
                    <a:pt x="-8041" y="456635"/>
                    <a:pt x="10304" y="482721"/>
                  </a:cubicBezTo>
                  <a:cubicBezTo>
                    <a:pt x="81592" y="583922"/>
                    <a:pt x="156206" y="682172"/>
                    <a:pt x="233957" y="777376"/>
                  </a:cubicBezTo>
                  <a:cubicBezTo>
                    <a:pt x="235288" y="778994"/>
                    <a:pt x="236619" y="780613"/>
                    <a:pt x="237949" y="782231"/>
                  </a:cubicBezTo>
                  <a:cubicBezTo>
                    <a:pt x="239185" y="783754"/>
                    <a:pt x="240516" y="785373"/>
                    <a:pt x="241846" y="786896"/>
                  </a:cubicBezTo>
                  <a:cubicBezTo>
                    <a:pt x="320073" y="881719"/>
                    <a:pt x="402006" y="974066"/>
                    <a:pt x="487361" y="1063748"/>
                  </a:cubicBezTo>
                  <a:cubicBezTo>
                    <a:pt x="509413" y="1086882"/>
                    <a:pt x="546198" y="1087073"/>
                    <a:pt x="568724" y="1064509"/>
                  </a:cubicBezTo>
                  <a:lnTo>
                    <a:pt x="1066598" y="565834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 44">
              <a:extLst>
                <a:ext uri="{FF2B5EF4-FFF2-40B4-BE49-F238E27FC236}">
                  <a16:creationId xmlns:a16="http://schemas.microsoft.com/office/drawing/2014/main" id="{0A5B9770-D3E6-F7F9-8EAF-101453A5B862}"/>
                </a:ext>
              </a:extLst>
            </p:cNvPr>
            <p:cNvSpPr/>
            <p:nvPr/>
          </p:nvSpPr>
          <p:spPr>
            <a:xfrm>
              <a:off x="5020281" y="2435941"/>
              <a:ext cx="117747" cy="150662"/>
            </a:xfrm>
            <a:custGeom>
              <a:avLst/>
              <a:gdLst>
                <a:gd name="connsiteX0" fmla="*/ 282722 w 369649"/>
                <a:gd name="connsiteY0" fmla="*/ 0 h 472978"/>
                <a:gd name="connsiteX1" fmla="*/ 57073 w 369649"/>
                <a:gd name="connsiteY1" fmla="*/ 0 h 472978"/>
                <a:gd name="connsiteX2" fmla="*/ 43 w 369649"/>
                <a:gd name="connsiteY2" fmla="*/ 59597 h 472978"/>
                <a:gd name="connsiteX3" fmla="*/ 34546 w 369649"/>
                <a:gd name="connsiteY3" fmla="*/ 424227 h 472978"/>
                <a:gd name="connsiteX4" fmla="*/ 101936 w 369649"/>
                <a:gd name="connsiteY4" fmla="*/ 471924 h 472978"/>
                <a:gd name="connsiteX5" fmla="*/ 323594 w 369649"/>
                <a:gd name="connsiteY5" fmla="*/ 428606 h 472978"/>
                <a:gd name="connsiteX6" fmla="*/ 369028 w 369649"/>
                <a:gd name="connsiteY6" fmla="*/ 364249 h 472978"/>
                <a:gd name="connsiteX7" fmla="*/ 339657 w 369649"/>
                <a:gd name="connsiteY7" fmla="*/ 54742 h 472978"/>
                <a:gd name="connsiteX8" fmla="*/ 282722 w 369649"/>
                <a:gd name="connsiteY8" fmla="*/ 95 h 472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49" h="472978">
                  <a:moveTo>
                    <a:pt x="282722" y="0"/>
                  </a:moveTo>
                  <a:lnTo>
                    <a:pt x="57073" y="0"/>
                  </a:lnTo>
                  <a:cubicBezTo>
                    <a:pt x="24661" y="0"/>
                    <a:pt x="-1193" y="27038"/>
                    <a:pt x="43" y="59597"/>
                  </a:cubicBezTo>
                  <a:cubicBezTo>
                    <a:pt x="4700" y="182505"/>
                    <a:pt x="16296" y="304175"/>
                    <a:pt x="34546" y="424227"/>
                  </a:cubicBezTo>
                  <a:cubicBezTo>
                    <a:pt x="39488" y="456406"/>
                    <a:pt x="70000" y="478112"/>
                    <a:pt x="101936" y="471924"/>
                  </a:cubicBezTo>
                  <a:lnTo>
                    <a:pt x="323594" y="428606"/>
                  </a:lnTo>
                  <a:cubicBezTo>
                    <a:pt x="353440" y="422799"/>
                    <a:pt x="373495" y="394428"/>
                    <a:pt x="369028" y="364249"/>
                  </a:cubicBezTo>
                  <a:cubicBezTo>
                    <a:pt x="353725" y="262191"/>
                    <a:pt x="343935" y="158990"/>
                    <a:pt x="339657" y="54742"/>
                  </a:cubicBezTo>
                  <a:cubicBezTo>
                    <a:pt x="338422" y="24182"/>
                    <a:pt x="313233" y="95"/>
                    <a:pt x="282722" y="9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 45">
              <a:extLst>
                <a:ext uri="{FF2B5EF4-FFF2-40B4-BE49-F238E27FC236}">
                  <a16:creationId xmlns:a16="http://schemas.microsoft.com/office/drawing/2014/main" id="{3CD0193D-7A40-874D-488A-899A59DE2A25}"/>
                </a:ext>
              </a:extLst>
            </p:cNvPr>
            <p:cNvSpPr/>
            <p:nvPr/>
          </p:nvSpPr>
          <p:spPr>
            <a:xfrm>
              <a:off x="4816426" y="2841906"/>
              <a:ext cx="322604" cy="293823"/>
            </a:xfrm>
            <a:custGeom>
              <a:avLst/>
              <a:gdLst>
                <a:gd name="connsiteX0" fmla="*/ 725463 w 1012765"/>
                <a:gd name="connsiteY0" fmla="*/ 4121 h 922411"/>
                <a:gd name="connsiteX1" fmla="*/ 35492 w 1012765"/>
                <a:gd name="connsiteY1" fmla="*/ 286018 h 922411"/>
                <a:gd name="connsiteX2" fmla="*/ 4981 w 1012765"/>
                <a:gd name="connsiteY2" fmla="*/ 362372 h 922411"/>
                <a:gd name="connsiteX3" fmla="*/ 289086 w 1012765"/>
                <a:gd name="connsiteY3" fmla="*/ 895511 h 922411"/>
                <a:gd name="connsiteX4" fmla="*/ 369309 w 1012765"/>
                <a:gd name="connsiteY4" fmla="*/ 912743 h 922411"/>
                <a:gd name="connsiteX5" fmla="*/ 987516 w 1012765"/>
                <a:gd name="connsiteY5" fmla="*/ 497275 h 922411"/>
                <a:gd name="connsiteX6" fmla="*/ 1004245 w 1012765"/>
                <a:gd name="connsiteY6" fmla="*/ 419970 h 922411"/>
                <a:gd name="connsiteX7" fmla="*/ 798841 w 1012765"/>
                <a:gd name="connsiteY7" fmla="*/ 33443 h 922411"/>
                <a:gd name="connsiteX8" fmla="*/ 725463 w 1012765"/>
                <a:gd name="connsiteY8" fmla="*/ 4216 h 92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2765" h="922411">
                  <a:moveTo>
                    <a:pt x="725463" y="4121"/>
                  </a:moveTo>
                  <a:lnTo>
                    <a:pt x="35492" y="286018"/>
                  </a:lnTo>
                  <a:cubicBezTo>
                    <a:pt x="5551" y="298204"/>
                    <a:pt x="-8136" y="332763"/>
                    <a:pt x="4981" y="362372"/>
                  </a:cubicBezTo>
                  <a:cubicBezTo>
                    <a:pt x="86439" y="545829"/>
                    <a:pt x="181204" y="723860"/>
                    <a:pt x="289086" y="895511"/>
                  </a:cubicBezTo>
                  <a:cubicBezTo>
                    <a:pt x="306291" y="922835"/>
                    <a:pt x="342505" y="930737"/>
                    <a:pt x="369309" y="912743"/>
                  </a:cubicBezTo>
                  <a:lnTo>
                    <a:pt x="987516" y="497275"/>
                  </a:lnTo>
                  <a:cubicBezTo>
                    <a:pt x="1012895" y="480233"/>
                    <a:pt x="1020404" y="446055"/>
                    <a:pt x="1004245" y="419970"/>
                  </a:cubicBezTo>
                  <a:cubicBezTo>
                    <a:pt x="927635" y="296205"/>
                    <a:pt x="859103" y="167205"/>
                    <a:pt x="798841" y="33443"/>
                  </a:cubicBezTo>
                  <a:cubicBezTo>
                    <a:pt x="786295" y="5549"/>
                    <a:pt x="753787" y="-7304"/>
                    <a:pt x="725463" y="4216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 46">
              <a:extLst>
                <a:ext uri="{FF2B5EF4-FFF2-40B4-BE49-F238E27FC236}">
                  <a16:creationId xmlns:a16="http://schemas.microsoft.com/office/drawing/2014/main" id="{B039FEB0-D62B-C615-1A0D-3C42B3700D14}"/>
                </a:ext>
              </a:extLst>
            </p:cNvPr>
            <p:cNvSpPr/>
            <p:nvPr/>
          </p:nvSpPr>
          <p:spPr>
            <a:xfrm>
              <a:off x="4950704" y="1490994"/>
              <a:ext cx="315656" cy="304628"/>
            </a:xfrm>
            <a:custGeom>
              <a:avLst/>
              <a:gdLst>
                <a:gd name="connsiteX0" fmla="*/ 720903 w 990952"/>
                <a:gd name="connsiteY0" fmla="*/ 932872 h 956330"/>
                <a:gd name="connsiteX1" fmla="*/ 975733 w 990952"/>
                <a:gd name="connsiteY1" fmla="*/ 622984 h 956330"/>
                <a:gd name="connsiteX2" fmla="*/ 974212 w 990952"/>
                <a:gd name="connsiteY2" fmla="*/ 543870 h 956330"/>
                <a:gd name="connsiteX3" fmla="*/ 447918 w 990952"/>
                <a:gd name="connsiteY3" fmla="*/ 16728 h 956330"/>
                <a:gd name="connsiteX4" fmla="*/ 365985 w 990952"/>
                <a:gd name="connsiteY4" fmla="*/ 18061 h 956330"/>
                <a:gd name="connsiteX5" fmla="*/ 10782 w 990952"/>
                <a:gd name="connsiteY5" fmla="*/ 448952 h 956330"/>
                <a:gd name="connsiteX6" fmla="*/ 25135 w 990952"/>
                <a:gd name="connsiteY6" fmla="*/ 529875 h 956330"/>
                <a:gd name="connsiteX7" fmla="*/ 643057 w 990952"/>
                <a:gd name="connsiteY7" fmla="*/ 946581 h 956330"/>
                <a:gd name="connsiteX8" fmla="*/ 720903 w 990952"/>
                <a:gd name="connsiteY8" fmla="*/ 932872 h 956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0952" h="956330">
                  <a:moveTo>
                    <a:pt x="720903" y="932872"/>
                  </a:moveTo>
                  <a:cubicBezTo>
                    <a:pt x="799890" y="824149"/>
                    <a:pt x="884865" y="720758"/>
                    <a:pt x="975733" y="622984"/>
                  </a:cubicBezTo>
                  <a:cubicBezTo>
                    <a:pt x="996644" y="600516"/>
                    <a:pt x="995883" y="565576"/>
                    <a:pt x="974212" y="543870"/>
                  </a:cubicBezTo>
                  <a:lnTo>
                    <a:pt x="447918" y="16728"/>
                  </a:lnTo>
                  <a:cubicBezTo>
                    <a:pt x="425106" y="-6121"/>
                    <a:pt x="388037" y="-5454"/>
                    <a:pt x="365985" y="18061"/>
                  </a:cubicBezTo>
                  <a:cubicBezTo>
                    <a:pt x="237572" y="154488"/>
                    <a:pt x="119044" y="298245"/>
                    <a:pt x="10782" y="448952"/>
                  </a:cubicBezTo>
                  <a:cubicBezTo>
                    <a:pt x="-8038" y="475228"/>
                    <a:pt x="-1575" y="511786"/>
                    <a:pt x="25135" y="529875"/>
                  </a:cubicBezTo>
                  <a:lnTo>
                    <a:pt x="643057" y="946581"/>
                  </a:lnTo>
                  <a:cubicBezTo>
                    <a:pt x="668435" y="963718"/>
                    <a:pt x="702843" y="957720"/>
                    <a:pt x="720903" y="932872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 47">
              <a:extLst>
                <a:ext uri="{FF2B5EF4-FFF2-40B4-BE49-F238E27FC236}">
                  <a16:creationId xmlns:a16="http://schemas.microsoft.com/office/drawing/2014/main" id="{E16D644B-660C-B442-E2BC-93EA1A643718}"/>
                </a:ext>
              </a:extLst>
            </p:cNvPr>
            <p:cNvSpPr/>
            <p:nvPr/>
          </p:nvSpPr>
          <p:spPr>
            <a:xfrm>
              <a:off x="4949646" y="3032403"/>
              <a:ext cx="472529" cy="473664"/>
            </a:xfrm>
            <a:custGeom>
              <a:avLst/>
              <a:gdLst>
                <a:gd name="connsiteX0" fmla="*/ 1110794 w 1483430"/>
                <a:gd name="connsiteY0" fmla="*/ 471890 h 1486991"/>
                <a:gd name="connsiteX1" fmla="*/ 1016789 w 1483430"/>
                <a:gd name="connsiteY1" fmla="*/ 377544 h 1486991"/>
                <a:gd name="connsiteX2" fmla="*/ 850926 w 1483430"/>
                <a:gd name="connsiteY2" fmla="*/ 190850 h 1486991"/>
                <a:gd name="connsiteX3" fmla="*/ 845508 w 1483430"/>
                <a:gd name="connsiteY3" fmla="*/ 184375 h 1486991"/>
                <a:gd name="connsiteX4" fmla="*/ 840376 w 1483430"/>
                <a:gd name="connsiteY4" fmla="*/ 177997 h 1486991"/>
                <a:gd name="connsiteX5" fmla="*/ 721278 w 1483430"/>
                <a:gd name="connsiteY5" fmla="*/ 23482 h 1486991"/>
                <a:gd name="connsiteX6" fmla="*/ 643526 w 1483430"/>
                <a:gd name="connsiteY6" fmla="*/ 9677 h 1486991"/>
                <a:gd name="connsiteX7" fmla="*/ 25224 w 1483430"/>
                <a:gd name="connsiteY7" fmla="*/ 425241 h 1486991"/>
                <a:gd name="connsiteX8" fmla="*/ 10776 w 1483430"/>
                <a:gd name="connsiteY8" fmla="*/ 506164 h 1486991"/>
                <a:gd name="connsiteX9" fmla="*/ 175879 w 1483430"/>
                <a:gd name="connsiteY9" fmla="*/ 722942 h 1486991"/>
                <a:gd name="connsiteX10" fmla="*/ 182247 w 1483430"/>
                <a:gd name="connsiteY10" fmla="*/ 730844 h 1486991"/>
                <a:gd name="connsiteX11" fmla="*/ 188616 w 1483430"/>
                <a:gd name="connsiteY11" fmla="*/ 738460 h 1486991"/>
                <a:gd name="connsiteX12" fmla="*/ 409988 w 1483430"/>
                <a:gd name="connsiteY12" fmla="*/ 985418 h 1486991"/>
                <a:gd name="connsiteX13" fmla="*/ 456467 w 1483430"/>
                <a:gd name="connsiteY13" fmla="*/ 1033115 h 1486991"/>
                <a:gd name="connsiteX14" fmla="*/ 504088 w 1483430"/>
                <a:gd name="connsiteY14" fmla="*/ 1079670 h 1486991"/>
                <a:gd name="connsiteX15" fmla="*/ 976868 w 1483430"/>
                <a:gd name="connsiteY15" fmla="*/ 1476192 h 1486991"/>
                <a:gd name="connsiteX16" fmla="*/ 1057661 w 1483430"/>
                <a:gd name="connsiteY16" fmla="*/ 1461817 h 1486991"/>
                <a:gd name="connsiteX17" fmla="*/ 1473696 w 1483430"/>
                <a:gd name="connsiteY17" fmla="*/ 842899 h 1486991"/>
                <a:gd name="connsiteX18" fmla="*/ 1460009 w 1483430"/>
                <a:gd name="connsiteY18" fmla="*/ 764927 h 1486991"/>
                <a:gd name="connsiteX19" fmla="*/ 1110794 w 1483430"/>
                <a:gd name="connsiteY19" fmla="*/ 471985 h 148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83430" h="1486991">
                  <a:moveTo>
                    <a:pt x="1110794" y="471890"/>
                  </a:moveTo>
                  <a:cubicBezTo>
                    <a:pt x="1078857" y="441044"/>
                    <a:pt x="1047585" y="409627"/>
                    <a:pt x="1016789" y="377544"/>
                  </a:cubicBezTo>
                  <a:cubicBezTo>
                    <a:pt x="959283" y="317470"/>
                    <a:pt x="903964" y="255302"/>
                    <a:pt x="850926" y="190850"/>
                  </a:cubicBezTo>
                  <a:cubicBezTo>
                    <a:pt x="849120" y="188660"/>
                    <a:pt x="847314" y="186565"/>
                    <a:pt x="845508" y="184375"/>
                  </a:cubicBezTo>
                  <a:cubicBezTo>
                    <a:pt x="843797" y="182281"/>
                    <a:pt x="842087" y="180092"/>
                    <a:pt x="840376" y="177997"/>
                  </a:cubicBezTo>
                  <a:cubicBezTo>
                    <a:pt x="799124" y="127634"/>
                    <a:pt x="759393" y="76034"/>
                    <a:pt x="721278" y="23482"/>
                  </a:cubicBezTo>
                  <a:cubicBezTo>
                    <a:pt x="703313" y="-1366"/>
                    <a:pt x="668905" y="-7364"/>
                    <a:pt x="643526" y="9677"/>
                  </a:cubicBezTo>
                  <a:lnTo>
                    <a:pt x="25224" y="425241"/>
                  </a:lnTo>
                  <a:cubicBezTo>
                    <a:pt x="-1580" y="443234"/>
                    <a:pt x="-8043" y="479792"/>
                    <a:pt x="10776" y="506164"/>
                  </a:cubicBezTo>
                  <a:cubicBezTo>
                    <a:pt x="63624" y="580422"/>
                    <a:pt x="118659" y="652682"/>
                    <a:pt x="175879" y="722942"/>
                  </a:cubicBezTo>
                  <a:cubicBezTo>
                    <a:pt x="178065" y="725608"/>
                    <a:pt x="180061" y="728273"/>
                    <a:pt x="182247" y="730844"/>
                  </a:cubicBezTo>
                  <a:cubicBezTo>
                    <a:pt x="184338" y="733415"/>
                    <a:pt x="186525" y="735890"/>
                    <a:pt x="188616" y="738460"/>
                  </a:cubicBezTo>
                  <a:cubicBezTo>
                    <a:pt x="258858" y="823381"/>
                    <a:pt x="332712" y="905637"/>
                    <a:pt x="409988" y="985418"/>
                  </a:cubicBezTo>
                  <a:cubicBezTo>
                    <a:pt x="425386" y="1001317"/>
                    <a:pt x="440784" y="1017406"/>
                    <a:pt x="456467" y="1033115"/>
                  </a:cubicBezTo>
                  <a:cubicBezTo>
                    <a:pt x="472151" y="1048824"/>
                    <a:pt x="488119" y="1064247"/>
                    <a:pt x="504088" y="1079670"/>
                  </a:cubicBezTo>
                  <a:cubicBezTo>
                    <a:pt x="652841" y="1224093"/>
                    <a:pt x="810625" y="1356426"/>
                    <a:pt x="976868" y="1476192"/>
                  </a:cubicBezTo>
                  <a:cubicBezTo>
                    <a:pt x="1003102" y="1495043"/>
                    <a:pt x="1039601" y="1488569"/>
                    <a:pt x="1057661" y="1461817"/>
                  </a:cubicBezTo>
                  <a:lnTo>
                    <a:pt x="1473696" y="842899"/>
                  </a:lnTo>
                  <a:cubicBezTo>
                    <a:pt x="1490805" y="817479"/>
                    <a:pt x="1484817" y="783015"/>
                    <a:pt x="1460009" y="764927"/>
                  </a:cubicBezTo>
                  <a:cubicBezTo>
                    <a:pt x="1336633" y="675055"/>
                    <a:pt x="1220102" y="577281"/>
                    <a:pt x="1110794" y="47198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 48">
              <a:extLst>
                <a:ext uri="{FF2B5EF4-FFF2-40B4-BE49-F238E27FC236}">
                  <a16:creationId xmlns:a16="http://schemas.microsoft.com/office/drawing/2014/main" id="{50E7DB7F-7E69-BAD2-C9EB-11115F08461B}"/>
                </a:ext>
              </a:extLst>
            </p:cNvPr>
            <p:cNvSpPr/>
            <p:nvPr/>
          </p:nvSpPr>
          <p:spPr>
            <a:xfrm>
              <a:off x="5020250" y="2043766"/>
              <a:ext cx="165373" cy="349749"/>
            </a:xfrm>
            <a:custGeom>
              <a:avLst/>
              <a:gdLst>
                <a:gd name="connsiteX0" fmla="*/ 276829 w 519162"/>
                <a:gd name="connsiteY0" fmla="*/ 4474 h 1097981"/>
                <a:gd name="connsiteX1" fmla="*/ 201169 w 519162"/>
                <a:gd name="connsiteY1" fmla="*/ 37224 h 1097981"/>
                <a:gd name="connsiteX2" fmla="*/ 71615 w 519162"/>
                <a:gd name="connsiteY2" fmla="*/ 479254 h 1097981"/>
                <a:gd name="connsiteX3" fmla="*/ 57928 w 519162"/>
                <a:gd name="connsiteY3" fmla="*/ 544468 h 1097981"/>
                <a:gd name="connsiteX4" fmla="*/ 45857 w 519162"/>
                <a:gd name="connsiteY4" fmla="*/ 609968 h 1097981"/>
                <a:gd name="connsiteX5" fmla="*/ 12399 w 519162"/>
                <a:gd name="connsiteY5" fmla="*/ 853022 h 1097981"/>
                <a:gd name="connsiteX6" fmla="*/ 43 w 519162"/>
                <a:gd name="connsiteY6" fmla="*/ 1038384 h 1097981"/>
                <a:gd name="connsiteX7" fmla="*/ 57073 w 519162"/>
                <a:gd name="connsiteY7" fmla="*/ 1097981 h 1097981"/>
                <a:gd name="connsiteX8" fmla="*/ 282722 w 519162"/>
                <a:gd name="connsiteY8" fmla="*/ 1097981 h 1097981"/>
                <a:gd name="connsiteX9" fmla="*/ 339657 w 519162"/>
                <a:gd name="connsiteY9" fmla="*/ 1043334 h 1097981"/>
                <a:gd name="connsiteX10" fmla="*/ 378343 w 519162"/>
                <a:gd name="connsiteY10" fmla="*/ 675563 h 1097981"/>
                <a:gd name="connsiteX11" fmla="*/ 403911 w 519162"/>
                <a:gd name="connsiteY11" fmla="*/ 544754 h 1097981"/>
                <a:gd name="connsiteX12" fmla="*/ 515595 w 519162"/>
                <a:gd name="connsiteY12" fmla="*/ 164225 h 1097981"/>
                <a:gd name="connsiteX13" fmla="*/ 484229 w 519162"/>
                <a:gd name="connsiteY13" fmla="*/ 91966 h 1097981"/>
                <a:gd name="connsiteX14" fmla="*/ 276734 w 519162"/>
                <a:gd name="connsiteY14" fmla="*/ 4569 h 1097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9162" h="1097981">
                  <a:moveTo>
                    <a:pt x="276829" y="4474"/>
                  </a:moveTo>
                  <a:cubicBezTo>
                    <a:pt x="246888" y="-8093"/>
                    <a:pt x="212480" y="6759"/>
                    <a:pt x="201169" y="37224"/>
                  </a:cubicBezTo>
                  <a:cubicBezTo>
                    <a:pt x="147941" y="180124"/>
                    <a:pt x="104598" y="327690"/>
                    <a:pt x="71615" y="479254"/>
                  </a:cubicBezTo>
                  <a:cubicBezTo>
                    <a:pt x="66863" y="500960"/>
                    <a:pt x="62300" y="522666"/>
                    <a:pt x="57928" y="544468"/>
                  </a:cubicBezTo>
                  <a:cubicBezTo>
                    <a:pt x="53651" y="566270"/>
                    <a:pt x="49754" y="588166"/>
                    <a:pt x="45857" y="609968"/>
                  </a:cubicBezTo>
                  <a:cubicBezTo>
                    <a:pt x="31599" y="690891"/>
                    <a:pt x="20478" y="772004"/>
                    <a:pt x="12399" y="853022"/>
                  </a:cubicBezTo>
                  <a:cubicBezTo>
                    <a:pt x="6506" y="914429"/>
                    <a:pt x="2419" y="976216"/>
                    <a:pt x="43" y="1038384"/>
                  </a:cubicBezTo>
                  <a:cubicBezTo>
                    <a:pt x="-1193" y="1070848"/>
                    <a:pt x="24661" y="1097981"/>
                    <a:pt x="57073" y="1097981"/>
                  </a:cubicBezTo>
                  <a:lnTo>
                    <a:pt x="282722" y="1097981"/>
                  </a:lnTo>
                  <a:cubicBezTo>
                    <a:pt x="313233" y="1097981"/>
                    <a:pt x="338421" y="1073895"/>
                    <a:pt x="339657" y="1043334"/>
                  </a:cubicBezTo>
                  <a:cubicBezTo>
                    <a:pt x="344790" y="919189"/>
                    <a:pt x="357717" y="796567"/>
                    <a:pt x="378343" y="675563"/>
                  </a:cubicBezTo>
                  <a:cubicBezTo>
                    <a:pt x="385852" y="631674"/>
                    <a:pt x="394406" y="588166"/>
                    <a:pt x="403911" y="544754"/>
                  </a:cubicBezTo>
                  <a:cubicBezTo>
                    <a:pt x="432236" y="415562"/>
                    <a:pt x="469401" y="288561"/>
                    <a:pt x="515595" y="164225"/>
                  </a:cubicBezTo>
                  <a:cubicBezTo>
                    <a:pt x="526241" y="135664"/>
                    <a:pt x="512269" y="103771"/>
                    <a:pt x="484229" y="91966"/>
                  </a:cubicBezTo>
                  <a:lnTo>
                    <a:pt x="276734" y="4569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 52">
              <a:extLst>
                <a:ext uri="{FF2B5EF4-FFF2-40B4-BE49-F238E27FC236}">
                  <a16:creationId xmlns:a16="http://schemas.microsoft.com/office/drawing/2014/main" id="{3B814327-AB1E-9CAA-D298-67482106A8A7}"/>
                </a:ext>
              </a:extLst>
            </p:cNvPr>
            <p:cNvSpPr/>
            <p:nvPr/>
          </p:nvSpPr>
          <p:spPr>
            <a:xfrm>
              <a:off x="5109170" y="2784914"/>
              <a:ext cx="263903" cy="329729"/>
            </a:xfrm>
            <a:custGeom>
              <a:avLst/>
              <a:gdLst>
                <a:gd name="connsiteX0" fmla="*/ 581194 w 828481"/>
                <a:gd name="connsiteY0" fmla="*/ 491976 h 1035133"/>
                <a:gd name="connsiteX1" fmla="*/ 506865 w 828481"/>
                <a:gd name="connsiteY1" fmla="*/ 381445 h 1035133"/>
                <a:gd name="connsiteX2" fmla="*/ 317430 w 828481"/>
                <a:gd name="connsiteY2" fmla="*/ 33095 h 1035133"/>
                <a:gd name="connsiteX3" fmla="*/ 244241 w 828481"/>
                <a:gd name="connsiteY3" fmla="*/ 4249 h 1035133"/>
                <a:gd name="connsiteX4" fmla="*/ 35510 w 828481"/>
                <a:gd name="connsiteY4" fmla="*/ 89551 h 1035133"/>
                <a:gd name="connsiteX5" fmla="*/ 5189 w 828481"/>
                <a:gd name="connsiteY5" fmla="*/ 166285 h 1035133"/>
                <a:gd name="connsiteX6" fmla="*/ 225611 w 828481"/>
                <a:gd name="connsiteY6" fmla="*/ 570614 h 1035133"/>
                <a:gd name="connsiteX7" fmla="*/ 262015 w 828481"/>
                <a:gd name="connsiteY7" fmla="*/ 626404 h 1035133"/>
                <a:gd name="connsiteX8" fmla="*/ 299750 w 828481"/>
                <a:gd name="connsiteY8" fmla="*/ 681336 h 1035133"/>
                <a:gd name="connsiteX9" fmla="*/ 447649 w 828481"/>
                <a:gd name="connsiteY9" fmla="*/ 876884 h 1035133"/>
                <a:gd name="connsiteX10" fmla="*/ 569978 w 828481"/>
                <a:gd name="connsiteY10" fmla="*/ 1016833 h 1035133"/>
                <a:gd name="connsiteX11" fmla="*/ 652197 w 828481"/>
                <a:gd name="connsiteY11" fmla="*/ 1018357 h 1035133"/>
                <a:gd name="connsiteX12" fmla="*/ 811786 w 828481"/>
                <a:gd name="connsiteY12" fmla="*/ 858510 h 1035133"/>
                <a:gd name="connsiteX13" fmla="*/ 813497 w 828481"/>
                <a:gd name="connsiteY13" fmla="*/ 779586 h 1035133"/>
                <a:gd name="connsiteX14" fmla="*/ 581289 w 828481"/>
                <a:gd name="connsiteY14" fmla="*/ 492071 h 10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8481" h="1035133">
                  <a:moveTo>
                    <a:pt x="581194" y="491976"/>
                  </a:moveTo>
                  <a:cubicBezTo>
                    <a:pt x="555531" y="455703"/>
                    <a:pt x="530723" y="418860"/>
                    <a:pt x="506865" y="381445"/>
                  </a:cubicBezTo>
                  <a:cubicBezTo>
                    <a:pt x="435862" y="270152"/>
                    <a:pt x="372654" y="153908"/>
                    <a:pt x="317430" y="33095"/>
                  </a:cubicBezTo>
                  <a:cubicBezTo>
                    <a:pt x="304788" y="5391"/>
                    <a:pt x="272376" y="-7271"/>
                    <a:pt x="244241" y="4249"/>
                  </a:cubicBezTo>
                  <a:lnTo>
                    <a:pt x="35510" y="89551"/>
                  </a:lnTo>
                  <a:cubicBezTo>
                    <a:pt x="5474" y="101832"/>
                    <a:pt x="-8308" y="136677"/>
                    <a:pt x="5189" y="166285"/>
                  </a:cubicBezTo>
                  <a:cubicBezTo>
                    <a:pt x="68493" y="304996"/>
                    <a:pt x="141967" y="440090"/>
                    <a:pt x="225611" y="570614"/>
                  </a:cubicBezTo>
                  <a:cubicBezTo>
                    <a:pt x="237587" y="589274"/>
                    <a:pt x="249659" y="607934"/>
                    <a:pt x="262015" y="626404"/>
                  </a:cubicBezTo>
                  <a:cubicBezTo>
                    <a:pt x="274372" y="644873"/>
                    <a:pt x="287014" y="663152"/>
                    <a:pt x="299750" y="681336"/>
                  </a:cubicBezTo>
                  <a:cubicBezTo>
                    <a:pt x="346800" y="748645"/>
                    <a:pt x="396131" y="813859"/>
                    <a:pt x="447649" y="876884"/>
                  </a:cubicBezTo>
                  <a:cubicBezTo>
                    <a:pt x="486905" y="924581"/>
                    <a:pt x="527681" y="971231"/>
                    <a:pt x="569978" y="1016833"/>
                  </a:cubicBezTo>
                  <a:cubicBezTo>
                    <a:pt x="591935" y="1040634"/>
                    <a:pt x="629290" y="1041300"/>
                    <a:pt x="652197" y="1018357"/>
                  </a:cubicBezTo>
                  <a:lnTo>
                    <a:pt x="811786" y="858510"/>
                  </a:lnTo>
                  <a:cubicBezTo>
                    <a:pt x="833363" y="836899"/>
                    <a:pt x="834123" y="802054"/>
                    <a:pt x="813497" y="779586"/>
                  </a:cubicBezTo>
                  <a:cubicBezTo>
                    <a:pt x="729663" y="688381"/>
                    <a:pt x="652197" y="592416"/>
                    <a:pt x="581289" y="492071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 55">
              <a:extLst>
                <a:ext uri="{FF2B5EF4-FFF2-40B4-BE49-F238E27FC236}">
                  <a16:creationId xmlns:a16="http://schemas.microsoft.com/office/drawing/2014/main" id="{3CE4E06B-0E91-DE69-0804-6C2BC4A1AE16}"/>
                </a:ext>
              </a:extLst>
            </p:cNvPr>
            <p:cNvSpPr/>
            <p:nvPr/>
          </p:nvSpPr>
          <p:spPr>
            <a:xfrm>
              <a:off x="5341557" y="3083047"/>
              <a:ext cx="319973" cy="259959"/>
            </a:xfrm>
            <a:custGeom>
              <a:avLst/>
              <a:gdLst>
                <a:gd name="connsiteX0" fmla="*/ 648648 w 1004504"/>
                <a:gd name="connsiteY0" fmla="*/ 319564 h 816100"/>
                <a:gd name="connsiteX1" fmla="*/ 538390 w 1004504"/>
                <a:gd name="connsiteY1" fmla="*/ 245020 h 816100"/>
                <a:gd name="connsiteX2" fmla="*/ 255045 w 1004504"/>
                <a:gd name="connsiteY2" fmla="*/ 15008 h 816100"/>
                <a:gd name="connsiteX3" fmla="*/ 176248 w 1004504"/>
                <a:gd name="connsiteY3" fmla="*/ 16722 h 816100"/>
                <a:gd name="connsiteX4" fmla="*/ 16659 w 1004504"/>
                <a:gd name="connsiteY4" fmla="*/ 176568 h 816100"/>
                <a:gd name="connsiteX5" fmla="*/ 18370 w 1004504"/>
                <a:gd name="connsiteY5" fmla="*/ 259110 h 816100"/>
                <a:gd name="connsiteX6" fmla="*/ 348575 w 1004504"/>
                <a:gd name="connsiteY6" fmla="*/ 527489 h 816100"/>
                <a:gd name="connsiteX7" fmla="*/ 458928 w 1004504"/>
                <a:gd name="connsiteY7" fmla="*/ 602033 h 816100"/>
                <a:gd name="connsiteX8" fmla="*/ 684292 w 1004504"/>
                <a:gd name="connsiteY8" fmla="*/ 735318 h 816100"/>
                <a:gd name="connsiteX9" fmla="*/ 684863 w 1004504"/>
                <a:gd name="connsiteY9" fmla="*/ 735604 h 816100"/>
                <a:gd name="connsiteX10" fmla="*/ 686098 w 1004504"/>
                <a:gd name="connsiteY10" fmla="*/ 736270 h 816100"/>
                <a:gd name="connsiteX11" fmla="*/ 835613 w 1004504"/>
                <a:gd name="connsiteY11" fmla="*/ 810719 h 816100"/>
                <a:gd name="connsiteX12" fmla="*/ 912413 w 1004504"/>
                <a:gd name="connsiteY12" fmla="*/ 781111 h 816100"/>
                <a:gd name="connsiteX13" fmla="*/ 1000049 w 1004504"/>
                <a:gd name="connsiteY13" fmla="*/ 572520 h 816100"/>
                <a:gd name="connsiteX14" fmla="*/ 971915 w 1004504"/>
                <a:gd name="connsiteY14" fmla="*/ 498833 h 816100"/>
                <a:gd name="connsiteX15" fmla="*/ 648744 w 1004504"/>
                <a:gd name="connsiteY15" fmla="*/ 319659 h 81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4504" h="816100">
                  <a:moveTo>
                    <a:pt x="648648" y="319564"/>
                  </a:moveTo>
                  <a:cubicBezTo>
                    <a:pt x="611294" y="295573"/>
                    <a:pt x="574509" y="270725"/>
                    <a:pt x="538390" y="245020"/>
                  </a:cubicBezTo>
                  <a:cubicBezTo>
                    <a:pt x="439538" y="174759"/>
                    <a:pt x="345058" y="98025"/>
                    <a:pt x="255045" y="15008"/>
                  </a:cubicBezTo>
                  <a:cubicBezTo>
                    <a:pt x="232613" y="-5651"/>
                    <a:pt x="197825" y="-4890"/>
                    <a:pt x="176248" y="16722"/>
                  </a:cubicBezTo>
                  <a:lnTo>
                    <a:pt x="16659" y="176568"/>
                  </a:lnTo>
                  <a:cubicBezTo>
                    <a:pt x="-6248" y="199513"/>
                    <a:pt x="-5393" y="237023"/>
                    <a:pt x="18370" y="259110"/>
                  </a:cubicBezTo>
                  <a:cubicBezTo>
                    <a:pt x="123210" y="356408"/>
                    <a:pt x="233469" y="445995"/>
                    <a:pt x="348575" y="527489"/>
                  </a:cubicBezTo>
                  <a:cubicBezTo>
                    <a:pt x="384884" y="553193"/>
                    <a:pt x="421668" y="577947"/>
                    <a:pt x="458928" y="602033"/>
                  </a:cubicBezTo>
                  <a:cubicBezTo>
                    <a:pt x="532402" y="649635"/>
                    <a:pt x="607492" y="694190"/>
                    <a:pt x="684292" y="735318"/>
                  </a:cubicBezTo>
                  <a:cubicBezTo>
                    <a:pt x="684482" y="735413"/>
                    <a:pt x="684673" y="735508"/>
                    <a:pt x="684863" y="735604"/>
                  </a:cubicBezTo>
                  <a:cubicBezTo>
                    <a:pt x="685243" y="735794"/>
                    <a:pt x="685718" y="736080"/>
                    <a:pt x="686098" y="736270"/>
                  </a:cubicBezTo>
                  <a:cubicBezTo>
                    <a:pt x="735239" y="762356"/>
                    <a:pt x="785046" y="787204"/>
                    <a:pt x="835613" y="810719"/>
                  </a:cubicBezTo>
                  <a:cubicBezTo>
                    <a:pt x="864983" y="824429"/>
                    <a:pt x="899866" y="811005"/>
                    <a:pt x="912413" y="781111"/>
                  </a:cubicBezTo>
                  <a:lnTo>
                    <a:pt x="1000049" y="572520"/>
                  </a:lnTo>
                  <a:cubicBezTo>
                    <a:pt x="1011836" y="544340"/>
                    <a:pt x="999479" y="511875"/>
                    <a:pt x="971915" y="498833"/>
                  </a:cubicBezTo>
                  <a:cubicBezTo>
                    <a:pt x="860135" y="445995"/>
                    <a:pt x="752253" y="386207"/>
                    <a:pt x="648744" y="319659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 56">
              <a:extLst>
                <a:ext uri="{FF2B5EF4-FFF2-40B4-BE49-F238E27FC236}">
                  <a16:creationId xmlns:a16="http://schemas.microsoft.com/office/drawing/2014/main" id="{D19472A5-9858-D874-64BD-D523D34CBA82}"/>
                </a:ext>
              </a:extLst>
            </p:cNvPr>
            <p:cNvSpPr/>
            <p:nvPr/>
          </p:nvSpPr>
          <p:spPr>
            <a:xfrm>
              <a:off x="5113501" y="1585249"/>
              <a:ext cx="393986" cy="450112"/>
            </a:xfrm>
            <a:custGeom>
              <a:avLst/>
              <a:gdLst>
                <a:gd name="connsiteX0" fmla="*/ 1101873 w 1236858"/>
                <a:gd name="connsiteY0" fmla="*/ 25289 h 1413058"/>
                <a:gd name="connsiteX1" fmla="*/ 1020700 w 1236858"/>
                <a:gd name="connsiteY1" fmla="*/ 11008 h 1413058"/>
                <a:gd name="connsiteX2" fmla="*/ 873847 w 1236858"/>
                <a:gd name="connsiteY2" fmla="*/ 124586 h 1413058"/>
                <a:gd name="connsiteX3" fmla="*/ 691066 w 1236858"/>
                <a:gd name="connsiteY3" fmla="*/ 287765 h 1413058"/>
                <a:gd name="connsiteX4" fmla="*/ 643445 w 1236858"/>
                <a:gd name="connsiteY4" fmla="*/ 334320 h 1413058"/>
                <a:gd name="connsiteX5" fmla="*/ 596966 w 1236858"/>
                <a:gd name="connsiteY5" fmla="*/ 382016 h 1413058"/>
                <a:gd name="connsiteX6" fmla="*/ 288242 w 1236858"/>
                <a:gd name="connsiteY6" fmla="*/ 756071 h 1413058"/>
                <a:gd name="connsiteX7" fmla="*/ 213818 w 1236858"/>
                <a:gd name="connsiteY7" fmla="*/ 866602 h 1413058"/>
                <a:gd name="connsiteX8" fmla="*/ 81128 w 1236858"/>
                <a:gd name="connsiteY8" fmla="*/ 1091568 h 1413058"/>
                <a:gd name="connsiteX9" fmla="*/ 80367 w 1236858"/>
                <a:gd name="connsiteY9" fmla="*/ 1092996 h 1413058"/>
                <a:gd name="connsiteX10" fmla="*/ 80177 w 1236858"/>
                <a:gd name="connsiteY10" fmla="*/ 1093377 h 1413058"/>
                <a:gd name="connsiteX11" fmla="*/ 5373 w 1236858"/>
                <a:gd name="connsiteY11" fmla="*/ 1243894 h 1413058"/>
                <a:gd name="connsiteX12" fmla="*/ 34933 w 1236858"/>
                <a:gd name="connsiteY12" fmla="*/ 1320818 h 1413058"/>
                <a:gd name="connsiteX13" fmla="*/ 243188 w 1236858"/>
                <a:gd name="connsiteY13" fmla="*/ 1408596 h 1413058"/>
                <a:gd name="connsiteX14" fmla="*/ 316758 w 1236858"/>
                <a:gd name="connsiteY14" fmla="*/ 1380416 h 1413058"/>
                <a:gd name="connsiteX15" fmla="*/ 495642 w 1236858"/>
                <a:gd name="connsiteY15" fmla="*/ 1056724 h 1413058"/>
                <a:gd name="connsiteX16" fmla="*/ 570067 w 1236858"/>
                <a:gd name="connsiteY16" fmla="*/ 946288 h 1413058"/>
                <a:gd name="connsiteX17" fmla="*/ 836968 w 1236858"/>
                <a:gd name="connsiteY17" fmla="*/ 622691 h 1413058"/>
                <a:gd name="connsiteX18" fmla="*/ 883448 w 1236858"/>
                <a:gd name="connsiteY18" fmla="*/ 574994 h 1413058"/>
                <a:gd name="connsiteX19" fmla="*/ 931068 w 1236858"/>
                <a:gd name="connsiteY19" fmla="*/ 528439 h 1413058"/>
                <a:gd name="connsiteX20" fmla="*/ 1213747 w 1236858"/>
                <a:gd name="connsiteY20" fmla="*/ 290431 h 1413058"/>
                <a:gd name="connsiteX21" fmla="*/ 1227150 w 1236858"/>
                <a:gd name="connsiteY21" fmla="*/ 212745 h 1413058"/>
                <a:gd name="connsiteX22" fmla="*/ 1101683 w 1236858"/>
                <a:gd name="connsiteY22" fmla="*/ 25479 h 141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36858" h="1413058">
                  <a:moveTo>
                    <a:pt x="1101873" y="25289"/>
                  </a:moveTo>
                  <a:cubicBezTo>
                    <a:pt x="1083813" y="-1654"/>
                    <a:pt x="1046934" y="-8128"/>
                    <a:pt x="1020700" y="11008"/>
                  </a:cubicBezTo>
                  <a:cubicBezTo>
                    <a:pt x="970514" y="47566"/>
                    <a:pt x="921563" y="85457"/>
                    <a:pt x="873847" y="124586"/>
                  </a:cubicBezTo>
                  <a:cubicBezTo>
                    <a:pt x="811209" y="176377"/>
                    <a:pt x="750187" y="230833"/>
                    <a:pt x="691066" y="287765"/>
                  </a:cubicBezTo>
                  <a:cubicBezTo>
                    <a:pt x="675097" y="303093"/>
                    <a:pt x="659129" y="318611"/>
                    <a:pt x="643445" y="334320"/>
                  </a:cubicBezTo>
                  <a:cubicBezTo>
                    <a:pt x="627762" y="350028"/>
                    <a:pt x="612269" y="366022"/>
                    <a:pt x="596966" y="382016"/>
                  </a:cubicBezTo>
                  <a:cubicBezTo>
                    <a:pt x="483951" y="499878"/>
                    <a:pt x="380821" y="624881"/>
                    <a:pt x="288242" y="756071"/>
                  </a:cubicBezTo>
                  <a:cubicBezTo>
                    <a:pt x="262579" y="792439"/>
                    <a:pt x="237866" y="829283"/>
                    <a:pt x="213818" y="866602"/>
                  </a:cubicBezTo>
                  <a:cubicBezTo>
                    <a:pt x="166483" y="939909"/>
                    <a:pt x="122094" y="1014929"/>
                    <a:pt x="81128" y="1091568"/>
                  </a:cubicBezTo>
                  <a:cubicBezTo>
                    <a:pt x="80843" y="1092044"/>
                    <a:pt x="80557" y="1092520"/>
                    <a:pt x="80367" y="1092996"/>
                  </a:cubicBezTo>
                  <a:cubicBezTo>
                    <a:pt x="80367" y="1093092"/>
                    <a:pt x="80272" y="1093282"/>
                    <a:pt x="80177" y="1093377"/>
                  </a:cubicBezTo>
                  <a:cubicBezTo>
                    <a:pt x="53943" y="1142788"/>
                    <a:pt x="29040" y="1193055"/>
                    <a:pt x="5373" y="1243894"/>
                  </a:cubicBezTo>
                  <a:cubicBezTo>
                    <a:pt x="-8315" y="1273312"/>
                    <a:pt x="5087" y="1308251"/>
                    <a:pt x="34933" y="1320818"/>
                  </a:cubicBezTo>
                  <a:lnTo>
                    <a:pt x="243188" y="1408596"/>
                  </a:lnTo>
                  <a:cubicBezTo>
                    <a:pt x="271324" y="1420401"/>
                    <a:pt x="303736" y="1408025"/>
                    <a:pt x="316758" y="1380416"/>
                  </a:cubicBezTo>
                  <a:cubicBezTo>
                    <a:pt x="369510" y="1268456"/>
                    <a:pt x="429202" y="1160400"/>
                    <a:pt x="495642" y="1056724"/>
                  </a:cubicBezTo>
                  <a:cubicBezTo>
                    <a:pt x="519595" y="1019309"/>
                    <a:pt x="544403" y="982465"/>
                    <a:pt x="570067" y="946288"/>
                  </a:cubicBezTo>
                  <a:cubicBezTo>
                    <a:pt x="650669" y="832615"/>
                    <a:pt x="739731" y="724559"/>
                    <a:pt x="836968" y="622691"/>
                  </a:cubicBezTo>
                  <a:cubicBezTo>
                    <a:pt x="852271" y="606697"/>
                    <a:pt x="867764" y="590703"/>
                    <a:pt x="883448" y="574994"/>
                  </a:cubicBezTo>
                  <a:cubicBezTo>
                    <a:pt x="899131" y="559285"/>
                    <a:pt x="915004" y="543767"/>
                    <a:pt x="931068" y="528439"/>
                  </a:cubicBezTo>
                  <a:cubicBezTo>
                    <a:pt x="1020700" y="442661"/>
                    <a:pt x="1114990" y="363261"/>
                    <a:pt x="1213747" y="290431"/>
                  </a:cubicBezTo>
                  <a:cubicBezTo>
                    <a:pt x="1238270" y="272342"/>
                    <a:pt x="1244163" y="238069"/>
                    <a:pt x="1227150" y="212745"/>
                  </a:cubicBezTo>
                  <a:lnTo>
                    <a:pt x="1101683" y="25479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 58">
              <a:extLst>
                <a:ext uri="{FF2B5EF4-FFF2-40B4-BE49-F238E27FC236}">
                  <a16:creationId xmlns:a16="http://schemas.microsoft.com/office/drawing/2014/main" id="{06EB87FE-DD2F-B3BA-2940-B60517DACB2F}"/>
                </a:ext>
              </a:extLst>
            </p:cNvPr>
            <p:cNvSpPr/>
            <p:nvPr/>
          </p:nvSpPr>
          <p:spPr>
            <a:xfrm>
              <a:off x="4735776" y="2613792"/>
              <a:ext cx="446455" cy="281303"/>
            </a:xfrm>
            <a:custGeom>
              <a:avLst/>
              <a:gdLst>
                <a:gd name="connsiteX0" fmla="*/ 1308186 w 1401575"/>
                <a:gd name="connsiteY0" fmla="*/ 43732 h 883106"/>
                <a:gd name="connsiteX1" fmla="*/ 1241841 w 1401575"/>
                <a:gd name="connsiteY1" fmla="*/ 1080 h 883106"/>
                <a:gd name="connsiteX2" fmla="*/ 962583 w 1401575"/>
                <a:gd name="connsiteY2" fmla="*/ 55727 h 883106"/>
                <a:gd name="connsiteX3" fmla="*/ 961918 w 1401575"/>
                <a:gd name="connsiteY3" fmla="*/ 55727 h 883106"/>
                <a:gd name="connsiteX4" fmla="*/ 832174 w 1401575"/>
                <a:gd name="connsiteY4" fmla="*/ 81242 h 883106"/>
                <a:gd name="connsiteX5" fmla="*/ 832174 w 1401575"/>
                <a:gd name="connsiteY5" fmla="*/ 81242 h 883106"/>
                <a:gd name="connsiteX6" fmla="*/ 46108 w 1401575"/>
                <a:gd name="connsiteY6" fmla="*/ 234996 h 883106"/>
                <a:gd name="connsiteX7" fmla="*/ 1435 w 1401575"/>
                <a:gd name="connsiteY7" fmla="*/ 303923 h 883106"/>
                <a:gd name="connsiteX8" fmla="*/ 163020 w 1401575"/>
                <a:gd name="connsiteY8" fmla="*/ 845821 h 883106"/>
                <a:gd name="connsiteX9" fmla="*/ 238110 w 1401575"/>
                <a:gd name="connsiteY9" fmla="*/ 878857 h 883106"/>
                <a:gd name="connsiteX10" fmla="*/ 979502 w 1401575"/>
                <a:gd name="connsiteY10" fmla="*/ 575919 h 883106"/>
                <a:gd name="connsiteX11" fmla="*/ 979692 w 1401575"/>
                <a:gd name="connsiteY11" fmla="*/ 575919 h 883106"/>
                <a:gd name="connsiteX12" fmla="*/ 1101927 w 1401575"/>
                <a:gd name="connsiteY12" fmla="*/ 525938 h 883106"/>
                <a:gd name="connsiteX13" fmla="*/ 1102498 w 1401575"/>
                <a:gd name="connsiteY13" fmla="*/ 525747 h 883106"/>
                <a:gd name="connsiteX14" fmla="*/ 1366072 w 1401575"/>
                <a:gd name="connsiteY14" fmla="*/ 418072 h 883106"/>
                <a:gd name="connsiteX15" fmla="*/ 1398199 w 1401575"/>
                <a:gd name="connsiteY15" fmla="*/ 346003 h 883106"/>
                <a:gd name="connsiteX16" fmla="*/ 1308186 w 1401575"/>
                <a:gd name="connsiteY16" fmla="*/ 43732 h 88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1575" h="883106">
                  <a:moveTo>
                    <a:pt x="1308186" y="43732"/>
                  </a:moveTo>
                  <a:cubicBezTo>
                    <a:pt x="1301153" y="14028"/>
                    <a:pt x="1271877" y="-4822"/>
                    <a:pt x="1241841" y="1080"/>
                  </a:cubicBezTo>
                  <a:lnTo>
                    <a:pt x="962583" y="55727"/>
                  </a:lnTo>
                  <a:lnTo>
                    <a:pt x="961918" y="55727"/>
                  </a:lnTo>
                  <a:cubicBezTo>
                    <a:pt x="961918" y="55727"/>
                    <a:pt x="832174" y="81242"/>
                    <a:pt x="832174" y="81242"/>
                  </a:cubicBezTo>
                  <a:lnTo>
                    <a:pt x="832174" y="81242"/>
                  </a:lnTo>
                  <a:cubicBezTo>
                    <a:pt x="832174" y="81242"/>
                    <a:pt x="46108" y="234996"/>
                    <a:pt x="46108" y="234996"/>
                  </a:cubicBezTo>
                  <a:cubicBezTo>
                    <a:pt x="14456" y="241184"/>
                    <a:pt x="-5694" y="272411"/>
                    <a:pt x="1435" y="303923"/>
                  </a:cubicBezTo>
                  <a:cubicBezTo>
                    <a:pt x="43257" y="488808"/>
                    <a:pt x="97245" y="669600"/>
                    <a:pt x="163020" y="845821"/>
                  </a:cubicBezTo>
                  <a:cubicBezTo>
                    <a:pt x="174331" y="876096"/>
                    <a:pt x="208264" y="891043"/>
                    <a:pt x="238110" y="878857"/>
                  </a:cubicBezTo>
                  <a:lnTo>
                    <a:pt x="979502" y="575919"/>
                  </a:lnTo>
                  <a:lnTo>
                    <a:pt x="979692" y="575919"/>
                  </a:lnTo>
                  <a:cubicBezTo>
                    <a:pt x="979692" y="575919"/>
                    <a:pt x="1101927" y="525938"/>
                    <a:pt x="1101927" y="525938"/>
                  </a:cubicBezTo>
                  <a:lnTo>
                    <a:pt x="1102498" y="525747"/>
                  </a:lnTo>
                  <a:lnTo>
                    <a:pt x="1366072" y="418072"/>
                  </a:lnTo>
                  <a:cubicBezTo>
                    <a:pt x="1394302" y="406552"/>
                    <a:pt x="1408559" y="374754"/>
                    <a:pt x="1398199" y="346003"/>
                  </a:cubicBezTo>
                  <a:cubicBezTo>
                    <a:pt x="1362555" y="246801"/>
                    <a:pt x="1332519" y="145980"/>
                    <a:pt x="1308186" y="43732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 59">
              <a:extLst>
                <a:ext uri="{FF2B5EF4-FFF2-40B4-BE49-F238E27FC236}">
                  <a16:creationId xmlns:a16="http://schemas.microsoft.com/office/drawing/2014/main" id="{72AA411C-7E64-D54A-A2D9-62F5D3463A0D}"/>
                </a:ext>
              </a:extLst>
            </p:cNvPr>
            <p:cNvSpPr/>
            <p:nvPr/>
          </p:nvSpPr>
          <p:spPr>
            <a:xfrm>
              <a:off x="4225058" y="2087360"/>
              <a:ext cx="157559" cy="306124"/>
            </a:xfrm>
            <a:custGeom>
              <a:avLst/>
              <a:gdLst>
                <a:gd name="connsiteX0" fmla="*/ 82326 w 494633"/>
                <a:gd name="connsiteY0" fmla="*/ 47170 h 961028"/>
                <a:gd name="connsiteX1" fmla="*/ 13 w 494633"/>
                <a:gd name="connsiteY1" fmla="*/ 902955 h 961028"/>
                <a:gd name="connsiteX2" fmla="*/ 57043 w 494633"/>
                <a:gd name="connsiteY2" fmla="*/ 961029 h 961028"/>
                <a:gd name="connsiteX3" fmla="*/ 361964 w 494633"/>
                <a:gd name="connsiteY3" fmla="*/ 961029 h 961028"/>
                <a:gd name="connsiteX4" fmla="*/ 418994 w 494633"/>
                <a:gd name="connsiteY4" fmla="*/ 904859 h 961028"/>
                <a:gd name="connsiteX5" fmla="*/ 442092 w 494633"/>
                <a:gd name="connsiteY5" fmla="*/ 514049 h 961028"/>
                <a:gd name="connsiteX6" fmla="*/ 493799 w 494633"/>
                <a:gd name="connsiteY6" fmla="*/ 125904 h 961028"/>
                <a:gd name="connsiteX7" fmla="*/ 448840 w 494633"/>
                <a:gd name="connsiteY7" fmla="*/ 60118 h 961028"/>
                <a:gd name="connsiteX8" fmla="*/ 149527 w 494633"/>
                <a:gd name="connsiteY8" fmla="*/ 1092 h 961028"/>
                <a:gd name="connsiteX9" fmla="*/ 82326 w 494633"/>
                <a:gd name="connsiteY9" fmla="*/ 47075 h 96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4633" h="961028">
                  <a:moveTo>
                    <a:pt x="82326" y="47170"/>
                  </a:moveTo>
                  <a:cubicBezTo>
                    <a:pt x="33755" y="328402"/>
                    <a:pt x="6191" y="614012"/>
                    <a:pt x="13" y="902955"/>
                  </a:cubicBezTo>
                  <a:cubicBezTo>
                    <a:pt x="-653" y="934848"/>
                    <a:pt x="25201" y="961029"/>
                    <a:pt x="57043" y="961029"/>
                  </a:cubicBezTo>
                  <a:lnTo>
                    <a:pt x="361964" y="961029"/>
                  </a:lnTo>
                  <a:cubicBezTo>
                    <a:pt x="393046" y="961029"/>
                    <a:pt x="418234" y="936086"/>
                    <a:pt x="418994" y="904859"/>
                  </a:cubicBezTo>
                  <a:cubicBezTo>
                    <a:pt x="421941" y="773764"/>
                    <a:pt x="429735" y="643430"/>
                    <a:pt x="442092" y="514049"/>
                  </a:cubicBezTo>
                  <a:cubicBezTo>
                    <a:pt x="454543" y="383715"/>
                    <a:pt x="471842" y="254333"/>
                    <a:pt x="493799" y="125904"/>
                  </a:cubicBezTo>
                  <a:cubicBezTo>
                    <a:pt x="499027" y="95343"/>
                    <a:pt x="479161" y="66116"/>
                    <a:pt x="448840" y="60118"/>
                  </a:cubicBezTo>
                  <a:lnTo>
                    <a:pt x="149527" y="1092"/>
                  </a:lnTo>
                  <a:cubicBezTo>
                    <a:pt x="118255" y="-5096"/>
                    <a:pt x="87839" y="15658"/>
                    <a:pt x="82326" y="4707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 60">
              <a:extLst>
                <a:ext uri="{FF2B5EF4-FFF2-40B4-BE49-F238E27FC236}">
                  <a16:creationId xmlns:a16="http://schemas.microsoft.com/office/drawing/2014/main" id="{1E33136C-63B3-070A-891A-504DD6832200}"/>
                </a:ext>
              </a:extLst>
            </p:cNvPr>
            <p:cNvSpPr/>
            <p:nvPr/>
          </p:nvSpPr>
          <p:spPr>
            <a:xfrm>
              <a:off x="4225059" y="2435972"/>
              <a:ext cx="399521" cy="967250"/>
            </a:xfrm>
            <a:custGeom>
              <a:avLst/>
              <a:gdLst>
                <a:gd name="connsiteX0" fmla="*/ 832938 w 1254232"/>
                <a:gd name="connsiteY0" fmla="*/ 1992991 h 3036528"/>
                <a:gd name="connsiteX1" fmla="*/ 832653 w 1254232"/>
                <a:gd name="connsiteY1" fmla="*/ 1992229 h 3036528"/>
                <a:gd name="connsiteX2" fmla="*/ 782657 w 1254232"/>
                <a:gd name="connsiteY2" fmla="*/ 1869607 h 3036528"/>
                <a:gd name="connsiteX3" fmla="*/ 529158 w 1254232"/>
                <a:gd name="connsiteY3" fmla="*/ 1020962 h 3036528"/>
                <a:gd name="connsiteX4" fmla="*/ 527352 w 1254232"/>
                <a:gd name="connsiteY4" fmla="*/ 1012680 h 3036528"/>
                <a:gd name="connsiteX5" fmla="*/ 527162 w 1254232"/>
                <a:gd name="connsiteY5" fmla="*/ 1011918 h 3036528"/>
                <a:gd name="connsiteX6" fmla="*/ 525261 w 1254232"/>
                <a:gd name="connsiteY6" fmla="*/ 1002493 h 3036528"/>
                <a:gd name="connsiteX7" fmla="*/ 518892 w 1254232"/>
                <a:gd name="connsiteY7" fmla="*/ 970886 h 3036528"/>
                <a:gd name="connsiteX8" fmla="*/ 501783 w 1254232"/>
                <a:gd name="connsiteY8" fmla="*/ 881870 h 3036528"/>
                <a:gd name="connsiteX9" fmla="*/ 502068 w 1254232"/>
                <a:gd name="connsiteY9" fmla="*/ 881870 h 3036528"/>
                <a:gd name="connsiteX10" fmla="*/ 418994 w 1254232"/>
                <a:gd name="connsiteY10" fmla="*/ 55884 h 3036528"/>
                <a:gd name="connsiteX11" fmla="*/ 362249 w 1254232"/>
                <a:gd name="connsiteY11" fmla="*/ 0 h 3036528"/>
                <a:gd name="connsiteX12" fmla="*/ 57043 w 1254232"/>
                <a:gd name="connsiteY12" fmla="*/ 0 h 3036528"/>
                <a:gd name="connsiteX13" fmla="*/ 13 w 1254232"/>
                <a:gd name="connsiteY13" fmla="*/ 58074 h 3036528"/>
                <a:gd name="connsiteX14" fmla="*/ 90881 w 1254232"/>
                <a:gd name="connsiteY14" fmla="*/ 962222 h 3036528"/>
                <a:gd name="connsiteX15" fmla="*/ 116259 w 1254232"/>
                <a:gd name="connsiteY15" fmla="*/ 1093032 h 3036528"/>
                <a:gd name="connsiteX16" fmla="*/ 394947 w 1254232"/>
                <a:gd name="connsiteY16" fmla="*/ 2027930 h 3036528"/>
                <a:gd name="connsiteX17" fmla="*/ 445228 w 1254232"/>
                <a:gd name="connsiteY17" fmla="*/ 2151314 h 3036528"/>
                <a:gd name="connsiteX18" fmla="*/ 447129 w 1254232"/>
                <a:gd name="connsiteY18" fmla="*/ 2155884 h 3036528"/>
                <a:gd name="connsiteX19" fmla="*/ 896242 w 1254232"/>
                <a:gd name="connsiteY19" fmla="*/ 3010431 h 3036528"/>
                <a:gd name="connsiteX20" fmla="*/ 975894 w 1254232"/>
                <a:gd name="connsiteY20" fmla="*/ 3026805 h 3036528"/>
                <a:gd name="connsiteX21" fmla="*/ 1229013 w 1254232"/>
                <a:gd name="connsiteY21" fmla="*/ 2856677 h 3036528"/>
                <a:gd name="connsiteX22" fmla="*/ 1245172 w 1254232"/>
                <a:gd name="connsiteY22" fmla="*/ 2778229 h 3036528"/>
                <a:gd name="connsiteX23" fmla="*/ 832843 w 1254232"/>
                <a:gd name="connsiteY23" fmla="*/ 1992895 h 303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54232" h="3036528">
                  <a:moveTo>
                    <a:pt x="832938" y="1992991"/>
                  </a:moveTo>
                  <a:cubicBezTo>
                    <a:pt x="832938" y="1992991"/>
                    <a:pt x="832748" y="1992514"/>
                    <a:pt x="832653" y="1992229"/>
                  </a:cubicBezTo>
                  <a:cubicBezTo>
                    <a:pt x="815449" y="1951482"/>
                    <a:pt x="798815" y="1910639"/>
                    <a:pt x="782657" y="1869607"/>
                  </a:cubicBezTo>
                  <a:cubicBezTo>
                    <a:pt x="673919" y="1593231"/>
                    <a:pt x="589420" y="1309810"/>
                    <a:pt x="529158" y="1020962"/>
                  </a:cubicBezTo>
                  <a:cubicBezTo>
                    <a:pt x="528587" y="1018202"/>
                    <a:pt x="527922" y="1015441"/>
                    <a:pt x="527352" y="1012680"/>
                  </a:cubicBezTo>
                  <a:cubicBezTo>
                    <a:pt x="527352" y="1012394"/>
                    <a:pt x="527257" y="1012109"/>
                    <a:pt x="527162" y="1011918"/>
                  </a:cubicBezTo>
                  <a:cubicBezTo>
                    <a:pt x="526496" y="1008776"/>
                    <a:pt x="525926" y="1005635"/>
                    <a:pt x="525261" y="1002493"/>
                  </a:cubicBezTo>
                  <a:cubicBezTo>
                    <a:pt x="523074" y="991925"/>
                    <a:pt x="520983" y="981453"/>
                    <a:pt x="518892" y="970886"/>
                  </a:cubicBezTo>
                  <a:cubicBezTo>
                    <a:pt x="512999" y="941277"/>
                    <a:pt x="507201" y="911574"/>
                    <a:pt x="501783" y="881870"/>
                  </a:cubicBezTo>
                  <a:lnTo>
                    <a:pt x="502068" y="881870"/>
                  </a:lnTo>
                  <a:cubicBezTo>
                    <a:pt x="453117" y="610731"/>
                    <a:pt x="425268" y="335021"/>
                    <a:pt x="418994" y="55884"/>
                  </a:cubicBezTo>
                  <a:cubicBezTo>
                    <a:pt x="418329" y="24848"/>
                    <a:pt x="393236" y="0"/>
                    <a:pt x="362249" y="0"/>
                  </a:cubicBezTo>
                  <a:lnTo>
                    <a:pt x="57043" y="0"/>
                  </a:lnTo>
                  <a:cubicBezTo>
                    <a:pt x="25201" y="0"/>
                    <a:pt x="-653" y="26181"/>
                    <a:pt x="13" y="58074"/>
                  </a:cubicBezTo>
                  <a:cubicBezTo>
                    <a:pt x="6476" y="363582"/>
                    <a:pt x="36987" y="665473"/>
                    <a:pt x="90881" y="962222"/>
                  </a:cubicBezTo>
                  <a:cubicBezTo>
                    <a:pt x="98865" y="1005920"/>
                    <a:pt x="107324" y="1049524"/>
                    <a:pt x="116259" y="1093032"/>
                  </a:cubicBezTo>
                  <a:cubicBezTo>
                    <a:pt x="181939" y="1411297"/>
                    <a:pt x="274898" y="1723469"/>
                    <a:pt x="394947" y="2027930"/>
                  </a:cubicBezTo>
                  <a:cubicBezTo>
                    <a:pt x="411200" y="2069248"/>
                    <a:pt x="428024" y="2110376"/>
                    <a:pt x="445228" y="2151314"/>
                  </a:cubicBezTo>
                  <a:cubicBezTo>
                    <a:pt x="445894" y="2152837"/>
                    <a:pt x="446464" y="2154360"/>
                    <a:pt x="447129" y="2155884"/>
                  </a:cubicBezTo>
                  <a:cubicBezTo>
                    <a:pt x="573261" y="2454632"/>
                    <a:pt x="723345" y="2739957"/>
                    <a:pt x="896242" y="3010431"/>
                  </a:cubicBezTo>
                  <a:cubicBezTo>
                    <a:pt x="913446" y="3037278"/>
                    <a:pt x="949470" y="3044608"/>
                    <a:pt x="975894" y="3026805"/>
                  </a:cubicBezTo>
                  <a:lnTo>
                    <a:pt x="1229013" y="2856677"/>
                  </a:lnTo>
                  <a:cubicBezTo>
                    <a:pt x="1254867" y="2839350"/>
                    <a:pt x="1261901" y="2804505"/>
                    <a:pt x="1245172" y="2778229"/>
                  </a:cubicBezTo>
                  <a:cubicBezTo>
                    <a:pt x="1086533" y="2529462"/>
                    <a:pt x="948805" y="2267272"/>
                    <a:pt x="832843" y="199289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 62">
              <a:extLst>
                <a:ext uri="{FF2B5EF4-FFF2-40B4-BE49-F238E27FC236}">
                  <a16:creationId xmlns:a16="http://schemas.microsoft.com/office/drawing/2014/main" id="{AE7AB757-B6FF-F5CA-0446-9759BCA75433}"/>
                </a:ext>
              </a:extLst>
            </p:cNvPr>
            <p:cNvSpPr/>
            <p:nvPr/>
          </p:nvSpPr>
          <p:spPr>
            <a:xfrm>
              <a:off x="4438836" y="2703409"/>
              <a:ext cx="437603" cy="601672"/>
            </a:xfrm>
            <a:custGeom>
              <a:avLst/>
              <a:gdLst>
                <a:gd name="connsiteX0" fmla="*/ 1043128 w 1373785"/>
                <a:gd name="connsiteY0" fmla="*/ 793352 h 1888853"/>
                <a:gd name="connsiteX1" fmla="*/ 1038091 w 1373785"/>
                <a:gd name="connsiteY1" fmla="*/ 781737 h 1888853"/>
                <a:gd name="connsiteX2" fmla="*/ 992752 w 1373785"/>
                <a:gd name="connsiteY2" fmla="*/ 669968 h 1888853"/>
                <a:gd name="connsiteX3" fmla="*/ 801986 w 1373785"/>
                <a:gd name="connsiteY3" fmla="*/ 44386 h 1888853"/>
                <a:gd name="connsiteX4" fmla="*/ 735450 w 1373785"/>
                <a:gd name="connsiteY4" fmla="*/ 1068 h 1888853"/>
                <a:gd name="connsiteX5" fmla="*/ 46146 w 1373785"/>
                <a:gd name="connsiteY5" fmla="*/ 135876 h 1888853"/>
                <a:gd name="connsiteX6" fmla="*/ 1852 w 1373785"/>
                <a:gd name="connsiteY6" fmla="*/ 206232 h 1888853"/>
                <a:gd name="connsiteX7" fmla="*/ 234630 w 1373785"/>
                <a:gd name="connsiteY7" fmla="*/ 979665 h 1888853"/>
                <a:gd name="connsiteX8" fmla="*/ 283962 w 1373785"/>
                <a:gd name="connsiteY8" fmla="*/ 1100669 h 1888853"/>
                <a:gd name="connsiteX9" fmla="*/ 285007 w 1373785"/>
                <a:gd name="connsiteY9" fmla="*/ 1103049 h 1888853"/>
                <a:gd name="connsiteX10" fmla="*/ 683173 w 1373785"/>
                <a:gd name="connsiteY10" fmla="*/ 1862201 h 1888853"/>
                <a:gd name="connsiteX11" fmla="*/ 763205 w 1373785"/>
                <a:gd name="connsiteY11" fmla="*/ 1879148 h 1888853"/>
                <a:gd name="connsiteX12" fmla="*/ 1348430 w 1373785"/>
                <a:gd name="connsiteY12" fmla="*/ 1485862 h 1888853"/>
                <a:gd name="connsiteX13" fmla="*/ 1365064 w 1373785"/>
                <a:gd name="connsiteY13" fmla="*/ 1408176 h 1888853"/>
                <a:gd name="connsiteX14" fmla="*/ 1043128 w 1373785"/>
                <a:gd name="connsiteY14" fmla="*/ 793257 h 1888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3785" h="1888853">
                  <a:moveTo>
                    <a:pt x="1043128" y="793352"/>
                  </a:moveTo>
                  <a:cubicBezTo>
                    <a:pt x="1041512" y="789449"/>
                    <a:pt x="1039802" y="785640"/>
                    <a:pt x="1038091" y="781737"/>
                  </a:cubicBezTo>
                  <a:cubicBezTo>
                    <a:pt x="1022407" y="744607"/>
                    <a:pt x="1007389" y="707383"/>
                    <a:pt x="992752" y="669968"/>
                  </a:cubicBezTo>
                  <a:cubicBezTo>
                    <a:pt x="913100" y="465757"/>
                    <a:pt x="849416" y="256975"/>
                    <a:pt x="801986" y="44386"/>
                  </a:cubicBezTo>
                  <a:cubicBezTo>
                    <a:pt x="795237" y="14301"/>
                    <a:pt x="765677" y="-4835"/>
                    <a:pt x="735450" y="1068"/>
                  </a:cubicBezTo>
                  <a:lnTo>
                    <a:pt x="46146" y="135876"/>
                  </a:lnTo>
                  <a:cubicBezTo>
                    <a:pt x="13828" y="142160"/>
                    <a:pt x="-6417" y="174434"/>
                    <a:pt x="1852" y="206232"/>
                  </a:cubicBezTo>
                  <a:cubicBezTo>
                    <a:pt x="41203" y="357510"/>
                    <a:pt x="149750" y="763553"/>
                    <a:pt x="234630" y="979665"/>
                  </a:cubicBezTo>
                  <a:cubicBezTo>
                    <a:pt x="250504" y="1020126"/>
                    <a:pt x="266948" y="1060493"/>
                    <a:pt x="283962" y="1100669"/>
                  </a:cubicBezTo>
                  <a:cubicBezTo>
                    <a:pt x="284247" y="1101430"/>
                    <a:pt x="284627" y="1102192"/>
                    <a:pt x="285007" y="1103049"/>
                  </a:cubicBezTo>
                  <a:cubicBezTo>
                    <a:pt x="397166" y="1368191"/>
                    <a:pt x="530142" y="1621622"/>
                    <a:pt x="683173" y="1862201"/>
                  </a:cubicBezTo>
                  <a:cubicBezTo>
                    <a:pt x="700472" y="1889335"/>
                    <a:pt x="736496" y="1897141"/>
                    <a:pt x="763205" y="1879148"/>
                  </a:cubicBezTo>
                  <a:lnTo>
                    <a:pt x="1348430" y="1485862"/>
                  </a:lnTo>
                  <a:cubicBezTo>
                    <a:pt x="1373999" y="1468726"/>
                    <a:pt x="1381507" y="1434262"/>
                    <a:pt x="1365064" y="1408176"/>
                  </a:cubicBezTo>
                  <a:cubicBezTo>
                    <a:pt x="1241879" y="1212914"/>
                    <a:pt x="1134377" y="1007655"/>
                    <a:pt x="1043128" y="793257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 64">
              <a:extLst>
                <a:ext uri="{FF2B5EF4-FFF2-40B4-BE49-F238E27FC236}">
                  <a16:creationId xmlns:a16="http://schemas.microsoft.com/office/drawing/2014/main" id="{8A1E46B1-0C36-473F-7515-D0FFD673DBB4}"/>
                </a:ext>
              </a:extLst>
            </p:cNvPr>
            <p:cNvSpPr/>
            <p:nvPr/>
          </p:nvSpPr>
          <p:spPr>
            <a:xfrm>
              <a:off x="4266120" y="1734892"/>
              <a:ext cx="489254" cy="389013"/>
            </a:xfrm>
            <a:custGeom>
              <a:avLst/>
              <a:gdLst>
                <a:gd name="connsiteX0" fmla="*/ 797848 w 1535934"/>
                <a:gd name="connsiteY0" fmla="*/ 196326 h 1221243"/>
                <a:gd name="connsiteX1" fmla="*/ 797753 w 1535934"/>
                <a:gd name="connsiteY1" fmla="*/ 196326 h 1221243"/>
                <a:gd name="connsiteX2" fmla="*/ 675138 w 1535934"/>
                <a:gd name="connsiteY2" fmla="*/ 144630 h 1221243"/>
                <a:gd name="connsiteX3" fmla="*/ 675043 w 1535934"/>
                <a:gd name="connsiteY3" fmla="*/ 144630 h 1221243"/>
                <a:gd name="connsiteX4" fmla="*/ 342557 w 1535934"/>
                <a:gd name="connsiteY4" fmla="*/ 4490 h 1221243"/>
                <a:gd name="connsiteX5" fmla="*/ 267467 w 1535934"/>
                <a:gd name="connsiteY5" fmla="*/ 35908 h 1221243"/>
                <a:gd name="connsiteX6" fmla="*/ 1327 w 1535934"/>
                <a:gd name="connsiteY6" fmla="*/ 908924 h 1221243"/>
                <a:gd name="connsiteX7" fmla="*/ 46095 w 1535934"/>
                <a:gd name="connsiteY7" fmla="*/ 976899 h 1221243"/>
                <a:gd name="connsiteX8" fmla="*/ 400158 w 1535934"/>
                <a:gd name="connsiteY8" fmla="*/ 1046683 h 1221243"/>
                <a:gd name="connsiteX9" fmla="*/ 401393 w 1535934"/>
                <a:gd name="connsiteY9" fmla="*/ 1046969 h 1221243"/>
                <a:gd name="connsiteX10" fmla="*/ 530757 w 1535934"/>
                <a:gd name="connsiteY10" fmla="*/ 1072484 h 1221243"/>
                <a:gd name="connsiteX11" fmla="*/ 531992 w 1535934"/>
                <a:gd name="connsiteY11" fmla="*/ 1072769 h 1221243"/>
                <a:gd name="connsiteX12" fmla="*/ 1279183 w 1535934"/>
                <a:gd name="connsiteY12" fmla="*/ 1220144 h 1221243"/>
                <a:gd name="connsiteX13" fmla="*/ 1345718 w 1535934"/>
                <a:gd name="connsiteY13" fmla="*/ 1177017 h 1221243"/>
                <a:gd name="connsiteX14" fmla="*/ 1532112 w 1535934"/>
                <a:gd name="connsiteY14" fmla="*/ 565620 h 1221243"/>
                <a:gd name="connsiteX15" fmla="*/ 1500935 w 1535934"/>
                <a:gd name="connsiteY15" fmla="*/ 492599 h 1221243"/>
                <a:gd name="connsiteX16" fmla="*/ 797848 w 1535934"/>
                <a:gd name="connsiteY16" fmla="*/ 196421 h 122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5934" h="1221243">
                  <a:moveTo>
                    <a:pt x="797848" y="196326"/>
                  </a:moveTo>
                  <a:lnTo>
                    <a:pt x="797753" y="196326"/>
                  </a:lnTo>
                  <a:cubicBezTo>
                    <a:pt x="797753" y="196326"/>
                    <a:pt x="675138" y="144630"/>
                    <a:pt x="675138" y="144630"/>
                  </a:cubicBezTo>
                  <a:lnTo>
                    <a:pt x="675043" y="144630"/>
                  </a:lnTo>
                  <a:cubicBezTo>
                    <a:pt x="675043" y="144630"/>
                    <a:pt x="342557" y="4490"/>
                    <a:pt x="342557" y="4490"/>
                  </a:cubicBezTo>
                  <a:cubicBezTo>
                    <a:pt x="313187" y="-7886"/>
                    <a:pt x="279254" y="6204"/>
                    <a:pt x="267467" y="35908"/>
                  </a:cubicBezTo>
                  <a:cubicBezTo>
                    <a:pt x="155023" y="320661"/>
                    <a:pt x="66246" y="612079"/>
                    <a:pt x="1327" y="908924"/>
                  </a:cubicBezTo>
                  <a:cubicBezTo>
                    <a:pt x="-5517" y="940151"/>
                    <a:pt x="14824" y="970806"/>
                    <a:pt x="46095" y="976899"/>
                  </a:cubicBezTo>
                  <a:lnTo>
                    <a:pt x="400158" y="1046683"/>
                  </a:lnTo>
                  <a:lnTo>
                    <a:pt x="401393" y="1046969"/>
                  </a:lnTo>
                  <a:lnTo>
                    <a:pt x="530757" y="1072484"/>
                  </a:lnTo>
                  <a:lnTo>
                    <a:pt x="531992" y="1072769"/>
                  </a:lnTo>
                  <a:lnTo>
                    <a:pt x="1279183" y="1220144"/>
                  </a:lnTo>
                  <a:cubicBezTo>
                    <a:pt x="1309409" y="1226142"/>
                    <a:pt x="1338970" y="1207006"/>
                    <a:pt x="1345718" y="1177017"/>
                  </a:cubicBezTo>
                  <a:cubicBezTo>
                    <a:pt x="1392483" y="969378"/>
                    <a:pt x="1454646" y="765262"/>
                    <a:pt x="1532112" y="565620"/>
                  </a:cubicBezTo>
                  <a:cubicBezTo>
                    <a:pt x="1543233" y="536869"/>
                    <a:pt x="1529260" y="504499"/>
                    <a:pt x="1500935" y="492599"/>
                  </a:cubicBezTo>
                  <a:lnTo>
                    <a:pt x="797848" y="196421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 65">
              <a:extLst>
                <a:ext uri="{FF2B5EF4-FFF2-40B4-BE49-F238E27FC236}">
                  <a16:creationId xmlns:a16="http://schemas.microsoft.com/office/drawing/2014/main" id="{2E0B8DE3-4873-188F-C97B-9CC43B59C134}"/>
                </a:ext>
              </a:extLst>
            </p:cNvPr>
            <p:cNvSpPr/>
            <p:nvPr/>
          </p:nvSpPr>
          <p:spPr>
            <a:xfrm>
              <a:off x="4736196" y="1691799"/>
              <a:ext cx="403649" cy="493267"/>
            </a:xfrm>
            <a:custGeom>
              <a:avLst/>
              <a:gdLst>
                <a:gd name="connsiteX0" fmla="*/ 623639 w 1267190"/>
                <a:gd name="connsiteY0" fmla="*/ 9726 h 1548532"/>
                <a:gd name="connsiteX1" fmla="*/ 543416 w 1267190"/>
                <a:gd name="connsiteY1" fmla="*/ 26767 h 1548532"/>
                <a:gd name="connsiteX2" fmla="*/ 250851 w 1267190"/>
                <a:gd name="connsiteY2" fmla="*/ 578281 h 1548532"/>
                <a:gd name="connsiteX3" fmla="*/ 228990 w 1267190"/>
                <a:gd name="connsiteY3" fmla="*/ 629215 h 1548532"/>
                <a:gd name="connsiteX4" fmla="*/ 227184 w 1267190"/>
                <a:gd name="connsiteY4" fmla="*/ 633404 h 1548532"/>
                <a:gd name="connsiteX5" fmla="*/ 223572 w 1267190"/>
                <a:gd name="connsiteY5" fmla="*/ 642067 h 1548532"/>
                <a:gd name="connsiteX6" fmla="*/ 215112 w 1267190"/>
                <a:gd name="connsiteY6" fmla="*/ 662441 h 1548532"/>
                <a:gd name="connsiteX7" fmla="*/ 199334 w 1267190"/>
                <a:gd name="connsiteY7" fmla="*/ 701189 h 1548532"/>
                <a:gd name="connsiteX8" fmla="*/ 1439 w 1267190"/>
                <a:gd name="connsiteY8" fmla="*/ 1334292 h 1548532"/>
                <a:gd name="connsiteX9" fmla="*/ 46018 w 1267190"/>
                <a:gd name="connsiteY9" fmla="*/ 1403219 h 1548532"/>
                <a:gd name="connsiteX10" fmla="*/ 777525 w 1267190"/>
                <a:gd name="connsiteY10" fmla="*/ 1547453 h 1548532"/>
                <a:gd name="connsiteX11" fmla="*/ 843965 w 1267190"/>
                <a:gd name="connsiteY11" fmla="*/ 1504611 h 1548532"/>
                <a:gd name="connsiteX12" fmla="*/ 979982 w 1267190"/>
                <a:gd name="connsiteY12" fmla="*/ 1063819 h 1548532"/>
                <a:gd name="connsiteX13" fmla="*/ 981503 w 1267190"/>
                <a:gd name="connsiteY13" fmla="*/ 1059725 h 1548532"/>
                <a:gd name="connsiteX14" fmla="*/ 991293 w 1267190"/>
                <a:gd name="connsiteY14" fmla="*/ 1034782 h 1548532"/>
                <a:gd name="connsiteX15" fmla="*/ 1006786 w 1267190"/>
                <a:gd name="connsiteY15" fmla="*/ 996700 h 1548532"/>
                <a:gd name="connsiteX16" fmla="*/ 1016577 w 1267190"/>
                <a:gd name="connsiteY16" fmla="*/ 972804 h 1548532"/>
                <a:gd name="connsiteX17" fmla="*/ 1018478 w 1267190"/>
                <a:gd name="connsiteY17" fmla="*/ 968234 h 1548532"/>
                <a:gd name="connsiteX18" fmla="*/ 1027983 w 1267190"/>
                <a:gd name="connsiteY18" fmla="*/ 946433 h 1548532"/>
                <a:gd name="connsiteX19" fmla="*/ 1042811 w 1267190"/>
                <a:gd name="connsiteY19" fmla="*/ 911969 h 1548532"/>
                <a:gd name="connsiteX20" fmla="*/ 1050225 w 1267190"/>
                <a:gd name="connsiteY20" fmla="*/ 895499 h 1548532"/>
                <a:gd name="connsiteX21" fmla="*/ 1053456 w 1267190"/>
                <a:gd name="connsiteY21" fmla="*/ 888549 h 1548532"/>
                <a:gd name="connsiteX22" fmla="*/ 1258670 w 1267190"/>
                <a:gd name="connsiteY22" fmla="*/ 504022 h 1548532"/>
                <a:gd name="connsiteX23" fmla="*/ 1241941 w 1267190"/>
                <a:gd name="connsiteY23" fmla="*/ 426717 h 1548532"/>
                <a:gd name="connsiteX24" fmla="*/ 623639 w 1267190"/>
                <a:gd name="connsiteY24" fmla="*/ 9726 h 1548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67190" h="1548532">
                  <a:moveTo>
                    <a:pt x="623639" y="9726"/>
                  </a:moveTo>
                  <a:cubicBezTo>
                    <a:pt x="596930" y="-8268"/>
                    <a:pt x="560620" y="-556"/>
                    <a:pt x="543416" y="26767"/>
                  </a:cubicBezTo>
                  <a:cubicBezTo>
                    <a:pt x="431827" y="203655"/>
                    <a:pt x="334306" y="387779"/>
                    <a:pt x="250851" y="578281"/>
                  </a:cubicBezTo>
                  <a:cubicBezTo>
                    <a:pt x="243437" y="595227"/>
                    <a:pt x="236119" y="612173"/>
                    <a:pt x="228990" y="629215"/>
                  </a:cubicBezTo>
                  <a:cubicBezTo>
                    <a:pt x="228420" y="630643"/>
                    <a:pt x="227754" y="631976"/>
                    <a:pt x="227184" y="633404"/>
                  </a:cubicBezTo>
                  <a:cubicBezTo>
                    <a:pt x="225948" y="636260"/>
                    <a:pt x="224808" y="639211"/>
                    <a:pt x="223572" y="642067"/>
                  </a:cubicBezTo>
                  <a:cubicBezTo>
                    <a:pt x="220720" y="648827"/>
                    <a:pt x="217964" y="655586"/>
                    <a:pt x="215112" y="662441"/>
                  </a:cubicBezTo>
                  <a:cubicBezTo>
                    <a:pt x="209790" y="675293"/>
                    <a:pt x="204562" y="688241"/>
                    <a:pt x="199334" y="701189"/>
                  </a:cubicBezTo>
                  <a:cubicBezTo>
                    <a:pt x="116355" y="907590"/>
                    <a:pt x="50295" y="1118942"/>
                    <a:pt x="1439" y="1334292"/>
                  </a:cubicBezTo>
                  <a:cubicBezTo>
                    <a:pt x="-5689" y="1365804"/>
                    <a:pt x="14366" y="1397031"/>
                    <a:pt x="46018" y="1403219"/>
                  </a:cubicBezTo>
                  <a:lnTo>
                    <a:pt x="777525" y="1547453"/>
                  </a:lnTo>
                  <a:cubicBezTo>
                    <a:pt x="807561" y="1553355"/>
                    <a:pt x="837027" y="1534505"/>
                    <a:pt x="843965" y="1504611"/>
                  </a:cubicBezTo>
                  <a:cubicBezTo>
                    <a:pt x="878944" y="1355046"/>
                    <a:pt x="924283" y="1207957"/>
                    <a:pt x="979982" y="1063819"/>
                  </a:cubicBezTo>
                  <a:cubicBezTo>
                    <a:pt x="980553" y="1062486"/>
                    <a:pt x="981028" y="1061058"/>
                    <a:pt x="981503" y="1059725"/>
                  </a:cubicBezTo>
                  <a:cubicBezTo>
                    <a:pt x="984735" y="1051442"/>
                    <a:pt x="987967" y="1043064"/>
                    <a:pt x="991293" y="1034782"/>
                  </a:cubicBezTo>
                  <a:cubicBezTo>
                    <a:pt x="996331" y="1022025"/>
                    <a:pt x="1001749" y="1009362"/>
                    <a:pt x="1006786" y="996700"/>
                  </a:cubicBezTo>
                  <a:cubicBezTo>
                    <a:pt x="1009923" y="988703"/>
                    <a:pt x="1013345" y="980801"/>
                    <a:pt x="1016577" y="972804"/>
                  </a:cubicBezTo>
                  <a:cubicBezTo>
                    <a:pt x="1017147" y="971281"/>
                    <a:pt x="1017812" y="969758"/>
                    <a:pt x="1018478" y="968234"/>
                  </a:cubicBezTo>
                  <a:cubicBezTo>
                    <a:pt x="1021519" y="960904"/>
                    <a:pt x="1024846" y="953764"/>
                    <a:pt x="1027983" y="946433"/>
                  </a:cubicBezTo>
                  <a:cubicBezTo>
                    <a:pt x="1032925" y="934913"/>
                    <a:pt x="1037773" y="923394"/>
                    <a:pt x="1042811" y="911969"/>
                  </a:cubicBezTo>
                  <a:cubicBezTo>
                    <a:pt x="1045282" y="906448"/>
                    <a:pt x="1047753" y="901021"/>
                    <a:pt x="1050225" y="895499"/>
                  </a:cubicBezTo>
                  <a:cubicBezTo>
                    <a:pt x="1051270" y="893214"/>
                    <a:pt x="1052411" y="890834"/>
                    <a:pt x="1053456" y="888549"/>
                  </a:cubicBezTo>
                  <a:cubicBezTo>
                    <a:pt x="1113243" y="756312"/>
                    <a:pt x="1181679" y="627977"/>
                    <a:pt x="1258670" y="504022"/>
                  </a:cubicBezTo>
                  <a:cubicBezTo>
                    <a:pt x="1274828" y="478032"/>
                    <a:pt x="1267319" y="443854"/>
                    <a:pt x="1241941" y="426717"/>
                  </a:cubicBezTo>
                  <a:lnTo>
                    <a:pt x="623639" y="9726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 66">
              <a:extLst>
                <a:ext uri="{FF2B5EF4-FFF2-40B4-BE49-F238E27FC236}">
                  <a16:creationId xmlns:a16="http://schemas.microsoft.com/office/drawing/2014/main" id="{60200A12-17D4-5B5B-6AB8-DA3DADC1B532}"/>
                </a:ext>
              </a:extLst>
            </p:cNvPr>
            <p:cNvSpPr/>
            <p:nvPr/>
          </p:nvSpPr>
          <p:spPr>
            <a:xfrm>
              <a:off x="4400108" y="2121387"/>
              <a:ext cx="590249" cy="584097"/>
            </a:xfrm>
            <a:custGeom>
              <a:avLst/>
              <a:gdLst>
                <a:gd name="connsiteX0" fmla="*/ 1811234 w 1852992"/>
                <a:gd name="connsiteY0" fmla="*/ 854210 h 1833678"/>
                <a:gd name="connsiteX1" fmla="*/ 1826823 w 1852992"/>
                <a:gd name="connsiteY1" fmla="*/ 596304 h 1833678"/>
                <a:gd name="connsiteX2" fmla="*/ 1852296 w 1852992"/>
                <a:gd name="connsiteY2" fmla="*/ 394377 h 1833678"/>
                <a:gd name="connsiteX3" fmla="*/ 1807052 w 1852992"/>
                <a:gd name="connsiteY3" fmla="*/ 329639 h 1833678"/>
                <a:gd name="connsiteX4" fmla="*/ 1019370 w 1852992"/>
                <a:gd name="connsiteY4" fmla="*/ 174267 h 1833678"/>
                <a:gd name="connsiteX5" fmla="*/ 1018420 w 1852992"/>
                <a:gd name="connsiteY5" fmla="*/ 174077 h 1833678"/>
                <a:gd name="connsiteX6" fmla="*/ 888771 w 1852992"/>
                <a:gd name="connsiteY6" fmla="*/ 148467 h 1833678"/>
                <a:gd name="connsiteX7" fmla="*/ 887820 w 1852992"/>
                <a:gd name="connsiteY7" fmla="*/ 148276 h 1833678"/>
                <a:gd name="connsiteX8" fmla="*/ 141771 w 1852992"/>
                <a:gd name="connsiteY8" fmla="*/ 1092 h 1833678"/>
                <a:gd name="connsiteX9" fmla="*/ 74570 w 1852992"/>
                <a:gd name="connsiteY9" fmla="*/ 47265 h 1833678"/>
                <a:gd name="connsiteX10" fmla="*/ 25144 w 1852992"/>
                <a:gd name="connsiteY10" fmla="*/ 419987 h 1833678"/>
                <a:gd name="connsiteX11" fmla="*/ 526 w 1852992"/>
                <a:gd name="connsiteY11" fmla="*/ 854115 h 1833678"/>
                <a:gd name="connsiteX12" fmla="*/ 336 w 1852992"/>
                <a:gd name="connsiteY12" fmla="*/ 987400 h 1833678"/>
                <a:gd name="connsiteX13" fmla="*/ 72764 w 1852992"/>
                <a:gd name="connsiteY13" fmla="*/ 1786443 h 1833678"/>
                <a:gd name="connsiteX14" fmla="*/ 139870 w 1852992"/>
                <a:gd name="connsiteY14" fmla="*/ 1832617 h 1833678"/>
                <a:gd name="connsiteX15" fmla="*/ 886395 w 1852992"/>
                <a:gd name="connsiteY15" fmla="*/ 1686575 h 1833678"/>
                <a:gd name="connsiteX16" fmla="*/ 886585 w 1852992"/>
                <a:gd name="connsiteY16" fmla="*/ 1686575 h 1833678"/>
                <a:gd name="connsiteX17" fmla="*/ 1017089 w 1852992"/>
                <a:gd name="connsiteY17" fmla="*/ 1661060 h 1833678"/>
                <a:gd name="connsiteX18" fmla="*/ 1017279 w 1852992"/>
                <a:gd name="connsiteY18" fmla="*/ 1661060 h 1833678"/>
                <a:gd name="connsiteX19" fmla="*/ 1806102 w 1852992"/>
                <a:gd name="connsiteY19" fmla="*/ 1506735 h 1833678"/>
                <a:gd name="connsiteX20" fmla="*/ 1851441 w 1852992"/>
                <a:gd name="connsiteY20" fmla="*/ 1441902 h 1833678"/>
                <a:gd name="connsiteX21" fmla="*/ 1811424 w 1852992"/>
                <a:gd name="connsiteY21" fmla="*/ 987400 h 1833678"/>
                <a:gd name="connsiteX22" fmla="*/ 1811424 w 1852992"/>
                <a:gd name="connsiteY22" fmla="*/ 854115 h 1833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2992" h="1833678">
                  <a:moveTo>
                    <a:pt x="1811234" y="854210"/>
                  </a:moveTo>
                  <a:cubicBezTo>
                    <a:pt x="1813040" y="768242"/>
                    <a:pt x="1818268" y="682273"/>
                    <a:pt x="1826823" y="596304"/>
                  </a:cubicBezTo>
                  <a:cubicBezTo>
                    <a:pt x="1833286" y="528614"/>
                    <a:pt x="1841745" y="461306"/>
                    <a:pt x="1852296" y="394377"/>
                  </a:cubicBezTo>
                  <a:cubicBezTo>
                    <a:pt x="1857049" y="364103"/>
                    <a:pt x="1836993" y="335542"/>
                    <a:pt x="1807052" y="329639"/>
                  </a:cubicBezTo>
                  <a:lnTo>
                    <a:pt x="1019370" y="174267"/>
                  </a:lnTo>
                  <a:lnTo>
                    <a:pt x="1018420" y="174077"/>
                  </a:lnTo>
                  <a:lnTo>
                    <a:pt x="888771" y="148467"/>
                  </a:lnTo>
                  <a:lnTo>
                    <a:pt x="887820" y="148276"/>
                  </a:lnTo>
                  <a:lnTo>
                    <a:pt x="141771" y="1092"/>
                  </a:lnTo>
                  <a:cubicBezTo>
                    <a:pt x="110404" y="-5097"/>
                    <a:pt x="79893" y="15658"/>
                    <a:pt x="74570" y="47265"/>
                  </a:cubicBezTo>
                  <a:cubicBezTo>
                    <a:pt x="53564" y="170554"/>
                    <a:pt x="37120" y="294890"/>
                    <a:pt x="25144" y="419987"/>
                  </a:cubicBezTo>
                  <a:cubicBezTo>
                    <a:pt x="10791" y="564697"/>
                    <a:pt x="2617" y="709501"/>
                    <a:pt x="526" y="854115"/>
                  </a:cubicBezTo>
                  <a:cubicBezTo>
                    <a:pt x="-140" y="898575"/>
                    <a:pt x="-140" y="942940"/>
                    <a:pt x="336" y="987400"/>
                  </a:cubicBezTo>
                  <a:cubicBezTo>
                    <a:pt x="3472" y="1254732"/>
                    <a:pt x="27615" y="1521492"/>
                    <a:pt x="72764" y="1786443"/>
                  </a:cubicBezTo>
                  <a:cubicBezTo>
                    <a:pt x="78182" y="1817956"/>
                    <a:pt x="108598" y="1838710"/>
                    <a:pt x="139870" y="1832617"/>
                  </a:cubicBezTo>
                  <a:lnTo>
                    <a:pt x="886395" y="1686575"/>
                  </a:lnTo>
                  <a:lnTo>
                    <a:pt x="886585" y="1686575"/>
                  </a:lnTo>
                  <a:cubicBezTo>
                    <a:pt x="886585" y="1686575"/>
                    <a:pt x="1017089" y="1661060"/>
                    <a:pt x="1017089" y="1661060"/>
                  </a:cubicBezTo>
                  <a:lnTo>
                    <a:pt x="1017279" y="1661060"/>
                  </a:lnTo>
                  <a:cubicBezTo>
                    <a:pt x="1017279" y="1661060"/>
                    <a:pt x="1806102" y="1506735"/>
                    <a:pt x="1806102" y="1506735"/>
                  </a:cubicBezTo>
                  <a:cubicBezTo>
                    <a:pt x="1836138" y="1500833"/>
                    <a:pt x="1856288" y="1472176"/>
                    <a:pt x="1851441" y="1441902"/>
                  </a:cubicBezTo>
                  <a:cubicBezTo>
                    <a:pt x="1827583" y="1291099"/>
                    <a:pt x="1814276" y="1139440"/>
                    <a:pt x="1811424" y="987400"/>
                  </a:cubicBezTo>
                  <a:cubicBezTo>
                    <a:pt x="1810569" y="943035"/>
                    <a:pt x="1810379" y="898575"/>
                    <a:pt x="1811424" y="85411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2" name="Picture Placeholder 161">
            <a:extLst>
              <a:ext uri="{FF2B5EF4-FFF2-40B4-BE49-F238E27FC236}">
                <a16:creationId xmlns:a16="http://schemas.microsoft.com/office/drawing/2014/main" id="{4099C182-F27C-EAF1-C19B-CC50173476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054767" y="1494781"/>
            <a:ext cx="2351853" cy="4627295"/>
          </a:xfrm>
          <a:custGeom>
            <a:avLst/>
            <a:gdLst>
              <a:gd name="connsiteX0" fmla="*/ 1831476 w 2351853"/>
              <a:gd name="connsiteY0" fmla="*/ 201 h 4627295"/>
              <a:gd name="connsiteX1" fmla="*/ 1933206 w 2351853"/>
              <a:gd name="connsiteY1" fmla="*/ 60233 h 4627295"/>
              <a:gd name="connsiteX2" fmla="*/ 2327906 w 2351853"/>
              <a:gd name="connsiteY2" fmla="*/ 2375890 h 4627295"/>
              <a:gd name="connsiteX3" fmla="*/ 1436308 w 2351853"/>
              <a:gd name="connsiteY3" fmla="*/ 4586737 h 4627295"/>
              <a:gd name="connsiteX4" fmla="*/ 1286306 w 2351853"/>
              <a:gd name="connsiteY4" fmla="*/ 4603269 h 4627295"/>
              <a:gd name="connsiteX5" fmla="*/ 1286230 w 2351853"/>
              <a:gd name="connsiteY5" fmla="*/ 4603269 h 4627295"/>
              <a:gd name="connsiteX6" fmla="*/ 38264 w 2351853"/>
              <a:gd name="connsiteY6" fmla="*/ 3575580 h 4627295"/>
              <a:gd name="connsiteX7" fmla="*/ 21521 w 2351853"/>
              <a:gd name="connsiteY7" fmla="*/ 3430273 h 4627295"/>
              <a:gd name="connsiteX8" fmla="*/ 512057 w 2351853"/>
              <a:gd name="connsiteY8" fmla="*/ 2185003 h 4627295"/>
              <a:gd name="connsiteX9" fmla="*/ 300842 w 2351853"/>
              <a:gd name="connsiteY9" fmla="*/ 880656 h 4627295"/>
              <a:gd name="connsiteX10" fmla="*/ 348796 w 2351853"/>
              <a:gd name="connsiteY10" fmla="*/ 742401 h 4627295"/>
              <a:gd name="connsiteX11" fmla="*/ 1790478 w 2351853"/>
              <a:gd name="connsiteY11" fmla="*/ 11394 h 4627295"/>
              <a:gd name="connsiteX12" fmla="*/ 1831476 w 2351853"/>
              <a:gd name="connsiteY12" fmla="*/ 201 h 4627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51853" h="4627295">
                <a:moveTo>
                  <a:pt x="1831476" y="201"/>
                </a:moveTo>
                <a:cubicBezTo>
                  <a:pt x="1873078" y="-2376"/>
                  <a:pt x="1914116" y="20076"/>
                  <a:pt x="1933206" y="60233"/>
                </a:cubicBezTo>
                <a:cubicBezTo>
                  <a:pt x="2275179" y="779941"/>
                  <a:pt x="2411544" y="1578143"/>
                  <a:pt x="2327906" y="2375890"/>
                </a:cubicBezTo>
                <a:cubicBezTo>
                  <a:pt x="2242907" y="3185845"/>
                  <a:pt x="1935251" y="3947871"/>
                  <a:pt x="1436308" y="4586737"/>
                </a:cubicBezTo>
                <a:cubicBezTo>
                  <a:pt x="1399791" y="4633453"/>
                  <a:pt x="1332064" y="4640960"/>
                  <a:pt x="1286306" y="4603269"/>
                </a:cubicBezTo>
                <a:lnTo>
                  <a:pt x="1286230" y="4603269"/>
                </a:lnTo>
                <a:lnTo>
                  <a:pt x="38264" y="3575580"/>
                </a:lnTo>
                <a:cubicBezTo>
                  <a:pt x="-5448" y="3539556"/>
                  <a:pt x="-12646" y="3475473"/>
                  <a:pt x="21521" y="3430273"/>
                </a:cubicBezTo>
                <a:cubicBezTo>
                  <a:pt x="295312" y="3068219"/>
                  <a:pt x="464328" y="2639807"/>
                  <a:pt x="512057" y="2185003"/>
                </a:cubicBezTo>
                <a:cubicBezTo>
                  <a:pt x="559179" y="1735887"/>
                  <a:pt x="486222" y="1287150"/>
                  <a:pt x="300842" y="880656"/>
                </a:cubicBezTo>
                <a:cubicBezTo>
                  <a:pt x="277281" y="829010"/>
                  <a:pt x="298266" y="768035"/>
                  <a:pt x="348796" y="742401"/>
                </a:cubicBezTo>
                <a:lnTo>
                  <a:pt x="1790478" y="11394"/>
                </a:lnTo>
                <a:cubicBezTo>
                  <a:pt x="1803679" y="4700"/>
                  <a:pt x="1817609" y="1060"/>
                  <a:pt x="1831476" y="201"/>
                </a:cubicBezTo>
                <a:close/>
              </a:path>
            </a:pathLst>
          </a:custGeom>
          <a:solidFill>
            <a:srgbClr val="332A42"/>
          </a:solidFill>
          <a:ln>
            <a:noFill/>
          </a:ln>
          <a:effectLst>
            <a:outerShdw blurRad="114300" dist="38100" dir="5400000" algn="t" rotWithShape="0">
              <a:prstClr val="black">
                <a:alpha val="49000"/>
              </a:prstClr>
            </a:outerShdw>
          </a:effectLst>
        </p:spPr>
        <p:txBody>
          <a:bodyPr wrap="square" lIns="548640" bIns="1097280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Insert</a:t>
            </a:r>
            <a:br>
              <a:rPr lang="en-US"/>
            </a:br>
            <a:r>
              <a:rPr lang="en-US"/>
              <a:t>Image here</a:t>
            </a:r>
          </a:p>
        </p:txBody>
      </p:sp>
    </p:spTree>
    <p:extLst>
      <p:ext uri="{BB962C8B-B14F-4D97-AF65-F5344CB8AC3E}">
        <p14:creationId xmlns:p14="http://schemas.microsoft.com/office/powerpoint/2010/main" val="5658084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Arc Image and Conten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21125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7" name="Picture Placeholder 171">
            <a:extLst>
              <a:ext uri="{FF2B5EF4-FFF2-40B4-BE49-F238E27FC236}">
                <a16:creationId xmlns:a16="http://schemas.microsoft.com/office/drawing/2014/main" id="{326B4284-A551-6C6D-001A-7E8474AE9D0F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88264" y="1925461"/>
            <a:ext cx="684688" cy="69169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Icon here</a:t>
            </a:r>
          </a:p>
        </p:txBody>
      </p:sp>
      <p:sp>
        <p:nvSpPr>
          <p:cNvPr id="200" name="Text Placeholder 21">
            <a:extLst>
              <a:ext uri="{FF2B5EF4-FFF2-40B4-BE49-F238E27FC236}">
                <a16:creationId xmlns:a16="http://schemas.microsoft.com/office/drawing/2014/main" id="{C7071CF5-E163-0D46-38EB-E4ECDDE88A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49829" y="1611086"/>
            <a:ext cx="6720613" cy="1320446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body text here</a:t>
            </a:r>
          </a:p>
        </p:txBody>
      </p:sp>
      <p:sp>
        <p:nvSpPr>
          <p:cNvPr id="245" name="Picture Placeholder 171">
            <a:extLst>
              <a:ext uri="{FF2B5EF4-FFF2-40B4-BE49-F238E27FC236}">
                <a16:creationId xmlns:a16="http://schemas.microsoft.com/office/drawing/2014/main" id="{B10D5212-073D-F607-2664-A06F0ADAFE4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88264" y="3486023"/>
            <a:ext cx="684688" cy="69169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Icon here</a:t>
            </a:r>
          </a:p>
        </p:txBody>
      </p:sp>
      <p:sp>
        <p:nvSpPr>
          <p:cNvPr id="247" name="Text Placeholder 21">
            <a:extLst>
              <a:ext uri="{FF2B5EF4-FFF2-40B4-BE49-F238E27FC236}">
                <a16:creationId xmlns:a16="http://schemas.microsoft.com/office/drawing/2014/main" id="{33793460-8DE2-A0E6-E7A8-6533A4F9BE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49829" y="3171648"/>
            <a:ext cx="6720613" cy="1320446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body text here</a:t>
            </a:r>
          </a:p>
        </p:txBody>
      </p:sp>
      <p:sp>
        <p:nvSpPr>
          <p:cNvPr id="289" name="Picture Placeholder 171">
            <a:extLst>
              <a:ext uri="{FF2B5EF4-FFF2-40B4-BE49-F238E27FC236}">
                <a16:creationId xmlns:a16="http://schemas.microsoft.com/office/drawing/2014/main" id="{2801ED35-B0A2-50EC-00FE-8251F1363E5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88264" y="5046585"/>
            <a:ext cx="684688" cy="69169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Icon here</a:t>
            </a:r>
          </a:p>
        </p:txBody>
      </p:sp>
      <p:sp>
        <p:nvSpPr>
          <p:cNvPr id="290" name="Text Placeholder 21">
            <a:extLst>
              <a:ext uri="{FF2B5EF4-FFF2-40B4-BE49-F238E27FC236}">
                <a16:creationId xmlns:a16="http://schemas.microsoft.com/office/drawing/2014/main" id="{D2A6CACC-90B0-9493-5D41-AD32E3B564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49829" y="4732210"/>
            <a:ext cx="6720613" cy="1320446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body text here</a:t>
            </a:r>
          </a:p>
        </p:txBody>
      </p: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DD25C24F-F7AD-3663-C0EA-B3487992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091879" y="1175658"/>
            <a:ext cx="3517515" cy="5049866"/>
            <a:chOff x="4225058" y="1490994"/>
            <a:chExt cx="1436472" cy="2062247"/>
          </a:xfrm>
          <a:gradFill>
            <a:gsLst>
              <a:gs pos="2000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</p:grpSpPr>
        <p:sp>
          <p:nvSpPr>
            <p:cNvPr id="311" name="Freeform 28">
              <a:extLst>
                <a:ext uri="{FF2B5EF4-FFF2-40B4-BE49-F238E27FC236}">
                  <a16:creationId xmlns:a16="http://schemas.microsoft.com/office/drawing/2014/main" id="{546CF37F-832B-815F-33C2-42C463933711}"/>
                </a:ext>
              </a:extLst>
            </p:cNvPr>
            <p:cNvSpPr/>
            <p:nvPr/>
          </p:nvSpPr>
          <p:spPr>
            <a:xfrm>
              <a:off x="4542625" y="1522178"/>
              <a:ext cx="334953" cy="331878"/>
            </a:xfrm>
            <a:custGeom>
              <a:avLst/>
              <a:gdLst>
                <a:gd name="connsiteX0" fmla="*/ 362099 w 1051532"/>
                <a:gd name="connsiteY0" fmla="*/ 26123 h 1041879"/>
                <a:gd name="connsiteX1" fmla="*/ 5090 w 1051532"/>
                <a:gd name="connsiteY1" fmla="*/ 687407 h 1041879"/>
                <a:gd name="connsiteX2" fmla="*/ 34936 w 1051532"/>
                <a:gd name="connsiteY2" fmla="*/ 763760 h 1041879"/>
                <a:gd name="connsiteX3" fmla="*/ 684510 w 1051532"/>
                <a:gd name="connsiteY3" fmla="*/ 1037375 h 1041879"/>
                <a:gd name="connsiteX4" fmla="*/ 758459 w 1051532"/>
                <a:gd name="connsiteY4" fmla="*/ 1008528 h 1041879"/>
                <a:gd name="connsiteX5" fmla="*/ 1042755 w 1051532"/>
                <a:gd name="connsiteY5" fmla="*/ 481577 h 1041879"/>
                <a:gd name="connsiteX6" fmla="*/ 1026311 w 1051532"/>
                <a:gd name="connsiteY6" fmla="*/ 403891 h 1041879"/>
                <a:gd name="connsiteX7" fmla="*/ 441846 w 1051532"/>
                <a:gd name="connsiteY7" fmla="*/ 9748 h 1041879"/>
                <a:gd name="connsiteX8" fmla="*/ 362099 w 1051532"/>
                <a:gd name="connsiteY8" fmla="*/ 26123 h 104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1532" h="1041879">
                  <a:moveTo>
                    <a:pt x="362099" y="26123"/>
                  </a:moveTo>
                  <a:cubicBezTo>
                    <a:pt x="227508" y="236904"/>
                    <a:pt x="108315" y="457585"/>
                    <a:pt x="5090" y="687407"/>
                  </a:cubicBezTo>
                  <a:cubicBezTo>
                    <a:pt x="-8122" y="716729"/>
                    <a:pt x="5280" y="751288"/>
                    <a:pt x="34936" y="763760"/>
                  </a:cubicBezTo>
                  <a:lnTo>
                    <a:pt x="684510" y="1037375"/>
                  </a:lnTo>
                  <a:cubicBezTo>
                    <a:pt x="712930" y="1049371"/>
                    <a:pt x="745722" y="1036613"/>
                    <a:pt x="758459" y="1008528"/>
                  </a:cubicBezTo>
                  <a:cubicBezTo>
                    <a:pt x="840678" y="826880"/>
                    <a:pt x="935538" y="651039"/>
                    <a:pt x="1042755" y="481577"/>
                  </a:cubicBezTo>
                  <a:cubicBezTo>
                    <a:pt x="1059198" y="455586"/>
                    <a:pt x="1051879" y="421027"/>
                    <a:pt x="1026311" y="403891"/>
                  </a:cubicBezTo>
                  <a:lnTo>
                    <a:pt x="441846" y="9748"/>
                  </a:lnTo>
                  <a:cubicBezTo>
                    <a:pt x="415422" y="-8055"/>
                    <a:pt x="379303" y="-819"/>
                    <a:pt x="362099" y="26123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 29">
              <a:extLst>
                <a:ext uri="{FF2B5EF4-FFF2-40B4-BE49-F238E27FC236}">
                  <a16:creationId xmlns:a16="http://schemas.microsoft.com/office/drawing/2014/main" id="{0F1DB824-6068-D4FE-3274-FFAEC5F994BF}"/>
                </a:ext>
              </a:extLst>
            </p:cNvPr>
            <p:cNvSpPr/>
            <p:nvPr/>
          </p:nvSpPr>
          <p:spPr>
            <a:xfrm>
              <a:off x="4697830" y="3208816"/>
              <a:ext cx="345029" cy="344425"/>
            </a:xfrm>
            <a:custGeom>
              <a:avLst/>
              <a:gdLst>
                <a:gd name="connsiteX0" fmla="*/ 1066503 w 1083163"/>
                <a:gd name="connsiteY0" fmla="*/ 565738 h 1081267"/>
                <a:gd name="connsiteX1" fmla="*/ 1067454 w 1083163"/>
                <a:gd name="connsiteY1" fmla="*/ 485863 h 1081267"/>
                <a:gd name="connsiteX2" fmla="*/ 916704 w 1083163"/>
                <a:gd name="connsiteY2" fmla="*/ 317067 h 1081267"/>
                <a:gd name="connsiteX3" fmla="*/ 869844 w 1083163"/>
                <a:gd name="connsiteY3" fmla="*/ 261182 h 1081267"/>
                <a:gd name="connsiteX4" fmla="*/ 868133 w 1083163"/>
                <a:gd name="connsiteY4" fmla="*/ 259088 h 1081267"/>
                <a:gd name="connsiteX5" fmla="*/ 687822 w 1083163"/>
                <a:gd name="connsiteY5" fmla="*/ 23745 h 1081267"/>
                <a:gd name="connsiteX6" fmla="*/ 609786 w 1083163"/>
                <a:gd name="connsiteY6" fmla="*/ 9750 h 1081267"/>
                <a:gd name="connsiteX7" fmla="*/ 25322 w 1083163"/>
                <a:gd name="connsiteY7" fmla="*/ 402559 h 1081267"/>
                <a:gd name="connsiteX8" fmla="*/ 10304 w 1083163"/>
                <a:gd name="connsiteY8" fmla="*/ 482721 h 1081267"/>
                <a:gd name="connsiteX9" fmla="*/ 233957 w 1083163"/>
                <a:gd name="connsiteY9" fmla="*/ 777376 h 1081267"/>
                <a:gd name="connsiteX10" fmla="*/ 237949 w 1083163"/>
                <a:gd name="connsiteY10" fmla="*/ 782231 h 1081267"/>
                <a:gd name="connsiteX11" fmla="*/ 241846 w 1083163"/>
                <a:gd name="connsiteY11" fmla="*/ 786896 h 1081267"/>
                <a:gd name="connsiteX12" fmla="*/ 487361 w 1083163"/>
                <a:gd name="connsiteY12" fmla="*/ 1063748 h 1081267"/>
                <a:gd name="connsiteX13" fmla="*/ 568724 w 1083163"/>
                <a:gd name="connsiteY13" fmla="*/ 1064509 h 1081267"/>
                <a:gd name="connsiteX14" fmla="*/ 1066598 w 1083163"/>
                <a:gd name="connsiteY14" fmla="*/ 565834 h 108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163" h="1081267">
                  <a:moveTo>
                    <a:pt x="1066503" y="565738"/>
                  </a:moveTo>
                  <a:cubicBezTo>
                    <a:pt x="1088460" y="543746"/>
                    <a:pt x="1088650" y="508426"/>
                    <a:pt x="1067454" y="485863"/>
                  </a:cubicBezTo>
                  <a:cubicBezTo>
                    <a:pt x="1015746" y="431025"/>
                    <a:pt x="965465" y="374760"/>
                    <a:pt x="916704" y="317067"/>
                  </a:cubicBezTo>
                  <a:cubicBezTo>
                    <a:pt x="900925" y="298502"/>
                    <a:pt x="885242" y="279937"/>
                    <a:pt x="869844" y="261182"/>
                  </a:cubicBezTo>
                  <a:cubicBezTo>
                    <a:pt x="869274" y="260516"/>
                    <a:pt x="868703" y="259849"/>
                    <a:pt x="868133" y="259088"/>
                  </a:cubicBezTo>
                  <a:cubicBezTo>
                    <a:pt x="805210" y="182544"/>
                    <a:pt x="745138" y="104097"/>
                    <a:pt x="687822" y="23745"/>
                  </a:cubicBezTo>
                  <a:cubicBezTo>
                    <a:pt x="669953" y="-1294"/>
                    <a:pt x="635355" y="-7482"/>
                    <a:pt x="609786" y="9750"/>
                  </a:cubicBezTo>
                  <a:lnTo>
                    <a:pt x="25322" y="402559"/>
                  </a:lnTo>
                  <a:cubicBezTo>
                    <a:pt x="-1197" y="420362"/>
                    <a:pt x="-8041" y="456635"/>
                    <a:pt x="10304" y="482721"/>
                  </a:cubicBezTo>
                  <a:cubicBezTo>
                    <a:pt x="81592" y="583922"/>
                    <a:pt x="156206" y="682172"/>
                    <a:pt x="233957" y="777376"/>
                  </a:cubicBezTo>
                  <a:cubicBezTo>
                    <a:pt x="235288" y="778994"/>
                    <a:pt x="236619" y="780613"/>
                    <a:pt x="237949" y="782231"/>
                  </a:cubicBezTo>
                  <a:cubicBezTo>
                    <a:pt x="239185" y="783754"/>
                    <a:pt x="240516" y="785373"/>
                    <a:pt x="241846" y="786896"/>
                  </a:cubicBezTo>
                  <a:cubicBezTo>
                    <a:pt x="320073" y="881719"/>
                    <a:pt x="402006" y="974066"/>
                    <a:pt x="487361" y="1063748"/>
                  </a:cubicBezTo>
                  <a:cubicBezTo>
                    <a:pt x="509413" y="1086882"/>
                    <a:pt x="546198" y="1087073"/>
                    <a:pt x="568724" y="1064509"/>
                  </a:cubicBezTo>
                  <a:lnTo>
                    <a:pt x="1066598" y="565834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 44">
              <a:extLst>
                <a:ext uri="{FF2B5EF4-FFF2-40B4-BE49-F238E27FC236}">
                  <a16:creationId xmlns:a16="http://schemas.microsoft.com/office/drawing/2014/main" id="{0DF7A72D-5617-F25A-4F4D-ADD7080C4A8C}"/>
                </a:ext>
              </a:extLst>
            </p:cNvPr>
            <p:cNvSpPr/>
            <p:nvPr/>
          </p:nvSpPr>
          <p:spPr>
            <a:xfrm>
              <a:off x="5020281" y="2435941"/>
              <a:ext cx="117747" cy="150662"/>
            </a:xfrm>
            <a:custGeom>
              <a:avLst/>
              <a:gdLst>
                <a:gd name="connsiteX0" fmla="*/ 282722 w 369649"/>
                <a:gd name="connsiteY0" fmla="*/ 0 h 472978"/>
                <a:gd name="connsiteX1" fmla="*/ 57073 w 369649"/>
                <a:gd name="connsiteY1" fmla="*/ 0 h 472978"/>
                <a:gd name="connsiteX2" fmla="*/ 43 w 369649"/>
                <a:gd name="connsiteY2" fmla="*/ 59597 h 472978"/>
                <a:gd name="connsiteX3" fmla="*/ 34546 w 369649"/>
                <a:gd name="connsiteY3" fmla="*/ 424227 h 472978"/>
                <a:gd name="connsiteX4" fmla="*/ 101936 w 369649"/>
                <a:gd name="connsiteY4" fmla="*/ 471924 h 472978"/>
                <a:gd name="connsiteX5" fmla="*/ 323594 w 369649"/>
                <a:gd name="connsiteY5" fmla="*/ 428606 h 472978"/>
                <a:gd name="connsiteX6" fmla="*/ 369028 w 369649"/>
                <a:gd name="connsiteY6" fmla="*/ 364249 h 472978"/>
                <a:gd name="connsiteX7" fmla="*/ 339657 w 369649"/>
                <a:gd name="connsiteY7" fmla="*/ 54742 h 472978"/>
                <a:gd name="connsiteX8" fmla="*/ 282722 w 369649"/>
                <a:gd name="connsiteY8" fmla="*/ 95 h 472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49" h="472978">
                  <a:moveTo>
                    <a:pt x="282722" y="0"/>
                  </a:moveTo>
                  <a:lnTo>
                    <a:pt x="57073" y="0"/>
                  </a:lnTo>
                  <a:cubicBezTo>
                    <a:pt x="24661" y="0"/>
                    <a:pt x="-1193" y="27038"/>
                    <a:pt x="43" y="59597"/>
                  </a:cubicBezTo>
                  <a:cubicBezTo>
                    <a:pt x="4700" y="182505"/>
                    <a:pt x="16296" y="304175"/>
                    <a:pt x="34546" y="424227"/>
                  </a:cubicBezTo>
                  <a:cubicBezTo>
                    <a:pt x="39488" y="456406"/>
                    <a:pt x="70000" y="478112"/>
                    <a:pt x="101936" y="471924"/>
                  </a:cubicBezTo>
                  <a:lnTo>
                    <a:pt x="323594" y="428606"/>
                  </a:lnTo>
                  <a:cubicBezTo>
                    <a:pt x="353440" y="422799"/>
                    <a:pt x="373495" y="394428"/>
                    <a:pt x="369028" y="364249"/>
                  </a:cubicBezTo>
                  <a:cubicBezTo>
                    <a:pt x="353725" y="262191"/>
                    <a:pt x="343935" y="158990"/>
                    <a:pt x="339657" y="54742"/>
                  </a:cubicBezTo>
                  <a:cubicBezTo>
                    <a:pt x="338422" y="24182"/>
                    <a:pt x="313233" y="95"/>
                    <a:pt x="282722" y="9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 45">
              <a:extLst>
                <a:ext uri="{FF2B5EF4-FFF2-40B4-BE49-F238E27FC236}">
                  <a16:creationId xmlns:a16="http://schemas.microsoft.com/office/drawing/2014/main" id="{441E2D83-2FA2-0AB8-D112-C09D2FB2A7A2}"/>
                </a:ext>
              </a:extLst>
            </p:cNvPr>
            <p:cNvSpPr/>
            <p:nvPr/>
          </p:nvSpPr>
          <p:spPr>
            <a:xfrm>
              <a:off x="4816426" y="2841906"/>
              <a:ext cx="322604" cy="293823"/>
            </a:xfrm>
            <a:custGeom>
              <a:avLst/>
              <a:gdLst>
                <a:gd name="connsiteX0" fmla="*/ 725463 w 1012765"/>
                <a:gd name="connsiteY0" fmla="*/ 4121 h 922411"/>
                <a:gd name="connsiteX1" fmla="*/ 35492 w 1012765"/>
                <a:gd name="connsiteY1" fmla="*/ 286018 h 922411"/>
                <a:gd name="connsiteX2" fmla="*/ 4981 w 1012765"/>
                <a:gd name="connsiteY2" fmla="*/ 362372 h 922411"/>
                <a:gd name="connsiteX3" fmla="*/ 289086 w 1012765"/>
                <a:gd name="connsiteY3" fmla="*/ 895511 h 922411"/>
                <a:gd name="connsiteX4" fmla="*/ 369309 w 1012765"/>
                <a:gd name="connsiteY4" fmla="*/ 912743 h 922411"/>
                <a:gd name="connsiteX5" fmla="*/ 987516 w 1012765"/>
                <a:gd name="connsiteY5" fmla="*/ 497275 h 922411"/>
                <a:gd name="connsiteX6" fmla="*/ 1004245 w 1012765"/>
                <a:gd name="connsiteY6" fmla="*/ 419970 h 922411"/>
                <a:gd name="connsiteX7" fmla="*/ 798841 w 1012765"/>
                <a:gd name="connsiteY7" fmla="*/ 33443 h 922411"/>
                <a:gd name="connsiteX8" fmla="*/ 725463 w 1012765"/>
                <a:gd name="connsiteY8" fmla="*/ 4216 h 92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2765" h="922411">
                  <a:moveTo>
                    <a:pt x="725463" y="4121"/>
                  </a:moveTo>
                  <a:lnTo>
                    <a:pt x="35492" y="286018"/>
                  </a:lnTo>
                  <a:cubicBezTo>
                    <a:pt x="5551" y="298204"/>
                    <a:pt x="-8136" y="332763"/>
                    <a:pt x="4981" y="362372"/>
                  </a:cubicBezTo>
                  <a:cubicBezTo>
                    <a:pt x="86439" y="545829"/>
                    <a:pt x="181204" y="723860"/>
                    <a:pt x="289086" y="895511"/>
                  </a:cubicBezTo>
                  <a:cubicBezTo>
                    <a:pt x="306291" y="922835"/>
                    <a:pt x="342505" y="930737"/>
                    <a:pt x="369309" y="912743"/>
                  </a:cubicBezTo>
                  <a:lnTo>
                    <a:pt x="987516" y="497275"/>
                  </a:lnTo>
                  <a:cubicBezTo>
                    <a:pt x="1012895" y="480233"/>
                    <a:pt x="1020404" y="446055"/>
                    <a:pt x="1004245" y="419970"/>
                  </a:cubicBezTo>
                  <a:cubicBezTo>
                    <a:pt x="927635" y="296205"/>
                    <a:pt x="859103" y="167205"/>
                    <a:pt x="798841" y="33443"/>
                  </a:cubicBezTo>
                  <a:cubicBezTo>
                    <a:pt x="786295" y="5549"/>
                    <a:pt x="753787" y="-7304"/>
                    <a:pt x="725463" y="4216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 46">
              <a:extLst>
                <a:ext uri="{FF2B5EF4-FFF2-40B4-BE49-F238E27FC236}">
                  <a16:creationId xmlns:a16="http://schemas.microsoft.com/office/drawing/2014/main" id="{907B6A29-5850-25D9-7EBA-534D9FDAF4C5}"/>
                </a:ext>
              </a:extLst>
            </p:cNvPr>
            <p:cNvSpPr/>
            <p:nvPr/>
          </p:nvSpPr>
          <p:spPr>
            <a:xfrm>
              <a:off x="4950704" y="1490994"/>
              <a:ext cx="315656" cy="304628"/>
            </a:xfrm>
            <a:custGeom>
              <a:avLst/>
              <a:gdLst>
                <a:gd name="connsiteX0" fmla="*/ 720903 w 990952"/>
                <a:gd name="connsiteY0" fmla="*/ 932872 h 956330"/>
                <a:gd name="connsiteX1" fmla="*/ 975733 w 990952"/>
                <a:gd name="connsiteY1" fmla="*/ 622984 h 956330"/>
                <a:gd name="connsiteX2" fmla="*/ 974212 w 990952"/>
                <a:gd name="connsiteY2" fmla="*/ 543870 h 956330"/>
                <a:gd name="connsiteX3" fmla="*/ 447918 w 990952"/>
                <a:gd name="connsiteY3" fmla="*/ 16728 h 956330"/>
                <a:gd name="connsiteX4" fmla="*/ 365985 w 990952"/>
                <a:gd name="connsiteY4" fmla="*/ 18061 h 956330"/>
                <a:gd name="connsiteX5" fmla="*/ 10782 w 990952"/>
                <a:gd name="connsiteY5" fmla="*/ 448952 h 956330"/>
                <a:gd name="connsiteX6" fmla="*/ 25135 w 990952"/>
                <a:gd name="connsiteY6" fmla="*/ 529875 h 956330"/>
                <a:gd name="connsiteX7" fmla="*/ 643057 w 990952"/>
                <a:gd name="connsiteY7" fmla="*/ 946581 h 956330"/>
                <a:gd name="connsiteX8" fmla="*/ 720903 w 990952"/>
                <a:gd name="connsiteY8" fmla="*/ 932872 h 956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0952" h="956330">
                  <a:moveTo>
                    <a:pt x="720903" y="932872"/>
                  </a:moveTo>
                  <a:cubicBezTo>
                    <a:pt x="799890" y="824149"/>
                    <a:pt x="884865" y="720758"/>
                    <a:pt x="975733" y="622984"/>
                  </a:cubicBezTo>
                  <a:cubicBezTo>
                    <a:pt x="996644" y="600516"/>
                    <a:pt x="995883" y="565576"/>
                    <a:pt x="974212" y="543870"/>
                  </a:cubicBezTo>
                  <a:lnTo>
                    <a:pt x="447918" y="16728"/>
                  </a:lnTo>
                  <a:cubicBezTo>
                    <a:pt x="425106" y="-6121"/>
                    <a:pt x="388037" y="-5454"/>
                    <a:pt x="365985" y="18061"/>
                  </a:cubicBezTo>
                  <a:cubicBezTo>
                    <a:pt x="237572" y="154488"/>
                    <a:pt x="119044" y="298245"/>
                    <a:pt x="10782" y="448952"/>
                  </a:cubicBezTo>
                  <a:cubicBezTo>
                    <a:pt x="-8038" y="475228"/>
                    <a:pt x="-1575" y="511786"/>
                    <a:pt x="25135" y="529875"/>
                  </a:cubicBezTo>
                  <a:lnTo>
                    <a:pt x="643057" y="946581"/>
                  </a:lnTo>
                  <a:cubicBezTo>
                    <a:pt x="668435" y="963718"/>
                    <a:pt x="702843" y="957720"/>
                    <a:pt x="720903" y="932872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 47">
              <a:extLst>
                <a:ext uri="{FF2B5EF4-FFF2-40B4-BE49-F238E27FC236}">
                  <a16:creationId xmlns:a16="http://schemas.microsoft.com/office/drawing/2014/main" id="{0EC7DE23-F07C-A216-68EC-9A6C9D6F9DDF}"/>
                </a:ext>
              </a:extLst>
            </p:cNvPr>
            <p:cNvSpPr/>
            <p:nvPr/>
          </p:nvSpPr>
          <p:spPr>
            <a:xfrm>
              <a:off x="4949646" y="3032403"/>
              <a:ext cx="472529" cy="473664"/>
            </a:xfrm>
            <a:custGeom>
              <a:avLst/>
              <a:gdLst>
                <a:gd name="connsiteX0" fmla="*/ 1110794 w 1483430"/>
                <a:gd name="connsiteY0" fmla="*/ 471890 h 1486991"/>
                <a:gd name="connsiteX1" fmla="*/ 1016789 w 1483430"/>
                <a:gd name="connsiteY1" fmla="*/ 377544 h 1486991"/>
                <a:gd name="connsiteX2" fmla="*/ 850926 w 1483430"/>
                <a:gd name="connsiteY2" fmla="*/ 190850 h 1486991"/>
                <a:gd name="connsiteX3" fmla="*/ 845508 w 1483430"/>
                <a:gd name="connsiteY3" fmla="*/ 184375 h 1486991"/>
                <a:gd name="connsiteX4" fmla="*/ 840376 w 1483430"/>
                <a:gd name="connsiteY4" fmla="*/ 177997 h 1486991"/>
                <a:gd name="connsiteX5" fmla="*/ 721278 w 1483430"/>
                <a:gd name="connsiteY5" fmla="*/ 23482 h 1486991"/>
                <a:gd name="connsiteX6" fmla="*/ 643526 w 1483430"/>
                <a:gd name="connsiteY6" fmla="*/ 9677 h 1486991"/>
                <a:gd name="connsiteX7" fmla="*/ 25224 w 1483430"/>
                <a:gd name="connsiteY7" fmla="*/ 425241 h 1486991"/>
                <a:gd name="connsiteX8" fmla="*/ 10776 w 1483430"/>
                <a:gd name="connsiteY8" fmla="*/ 506164 h 1486991"/>
                <a:gd name="connsiteX9" fmla="*/ 175879 w 1483430"/>
                <a:gd name="connsiteY9" fmla="*/ 722942 h 1486991"/>
                <a:gd name="connsiteX10" fmla="*/ 182247 w 1483430"/>
                <a:gd name="connsiteY10" fmla="*/ 730844 h 1486991"/>
                <a:gd name="connsiteX11" fmla="*/ 188616 w 1483430"/>
                <a:gd name="connsiteY11" fmla="*/ 738460 h 1486991"/>
                <a:gd name="connsiteX12" fmla="*/ 409988 w 1483430"/>
                <a:gd name="connsiteY12" fmla="*/ 985418 h 1486991"/>
                <a:gd name="connsiteX13" fmla="*/ 456467 w 1483430"/>
                <a:gd name="connsiteY13" fmla="*/ 1033115 h 1486991"/>
                <a:gd name="connsiteX14" fmla="*/ 504088 w 1483430"/>
                <a:gd name="connsiteY14" fmla="*/ 1079670 h 1486991"/>
                <a:gd name="connsiteX15" fmla="*/ 976868 w 1483430"/>
                <a:gd name="connsiteY15" fmla="*/ 1476192 h 1486991"/>
                <a:gd name="connsiteX16" fmla="*/ 1057661 w 1483430"/>
                <a:gd name="connsiteY16" fmla="*/ 1461817 h 1486991"/>
                <a:gd name="connsiteX17" fmla="*/ 1473696 w 1483430"/>
                <a:gd name="connsiteY17" fmla="*/ 842899 h 1486991"/>
                <a:gd name="connsiteX18" fmla="*/ 1460009 w 1483430"/>
                <a:gd name="connsiteY18" fmla="*/ 764927 h 1486991"/>
                <a:gd name="connsiteX19" fmla="*/ 1110794 w 1483430"/>
                <a:gd name="connsiteY19" fmla="*/ 471985 h 148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83430" h="1486991">
                  <a:moveTo>
                    <a:pt x="1110794" y="471890"/>
                  </a:moveTo>
                  <a:cubicBezTo>
                    <a:pt x="1078857" y="441044"/>
                    <a:pt x="1047585" y="409627"/>
                    <a:pt x="1016789" y="377544"/>
                  </a:cubicBezTo>
                  <a:cubicBezTo>
                    <a:pt x="959283" y="317470"/>
                    <a:pt x="903964" y="255302"/>
                    <a:pt x="850926" y="190850"/>
                  </a:cubicBezTo>
                  <a:cubicBezTo>
                    <a:pt x="849120" y="188660"/>
                    <a:pt x="847314" y="186565"/>
                    <a:pt x="845508" y="184375"/>
                  </a:cubicBezTo>
                  <a:cubicBezTo>
                    <a:pt x="843797" y="182281"/>
                    <a:pt x="842087" y="180092"/>
                    <a:pt x="840376" y="177997"/>
                  </a:cubicBezTo>
                  <a:cubicBezTo>
                    <a:pt x="799124" y="127634"/>
                    <a:pt x="759393" y="76034"/>
                    <a:pt x="721278" y="23482"/>
                  </a:cubicBezTo>
                  <a:cubicBezTo>
                    <a:pt x="703313" y="-1366"/>
                    <a:pt x="668905" y="-7364"/>
                    <a:pt x="643526" y="9677"/>
                  </a:cubicBezTo>
                  <a:lnTo>
                    <a:pt x="25224" y="425241"/>
                  </a:lnTo>
                  <a:cubicBezTo>
                    <a:pt x="-1580" y="443234"/>
                    <a:pt x="-8043" y="479792"/>
                    <a:pt x="10776" y="506164"/>
                  </a:cubicBezTo>
                  <a:cubicBezTo>
                    <a:pt x="63624" y="580422"/>
                    <a:pt x="118659" y="652682"/>
                    <a:pt x="175879" y="722942"/>
                  </a:cubicBezTo>
                  <a:cubicBezTo>
                    <a:pt x="178065" y="725608"/>
                    <a:pt x="180061" y="728273"/>
                    <a:pt x="182247" y="730844"/>
                  </a:cubicBezTo>
                  <a:cubicBezTo>
                    <a:pt x="184338" y="733415"/>
                    <a:pt x="186525" y="735890"/>
                    <a:pt x="188616" y="738460"/>
                  </a:cubicBezTo>
                  <a:cubicBezTo>
                    <a:pt x="258858" y="823381"/>
                    <a:pt x="332712" y="905637"/>
                    <a:pt x="409988" y="985418"/>
                  </a:cubicBezTo>
                  <a:cubicBezTo>
                    <a:pt x="425386" y="1001317"/>
                    <a:pt x="440784" y="1017406"/>
                    <a:pt x="456467" y="1033115"/>
                  </a:cubicBezTo>
                  <a:cubicBezTo>
                    <a:pt x="472151" y="1048824"/>
                    <a:pt x="488119" y="1064247"/>
                    <a:pt x="504088" y="1079670"/>
                  </a:cubicBezTo>
                  <a:cubicBezTo>
                    <a:pt x="652841" y="1224093"/>
                    <a:pt x="810625" y="1356426"/>
                    <a:pt x="976868" y="1476192"/>
                  </a:cubicBezTo>
                  <a:cubicBezTo>
                    <a:pt x="1003102" y="1495043"/>
                    <a:pt x="1039601" y="1488569"/>
                    <a:pt x="1057661" y="1461817"/>
                  </a:cubicBezTo>
                  <a:lnTo>
                    <a:pt x="1473696" y="842899"/>
                  </a:lnTo>
                  <a:cubicBezTo>
                    <a:pt x="1490805" y="817479"/>
                    <a:pt x="1484817" y="783015"/>
                    <a:pt x="1460009" y="764927"/>
                  </a:cubicBezTo>
                  <a:cubicBezTo>
                    <a:pt x="1336633" y="675055"/>
                    <a:pt x="1220102" y="577281"/>
                    <a:pt x="1110794" y="47198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 48">
              <a:extLst>
                <a:ext uri="{FF2B5EF4-FFF2-40B4-BE49-F238E27FC236}">
                  <a16:creationId xmlns:a16="http://schemas.microsoft.com/office/drawing/2014/main" id="{84907A5F-7385-349A-13E4-51B886CA91FE}"/>
                </a:ext>
              </a:extLst>
            </p:cNvPr>
            <p:cNvSpPr/>
            <p:nvPr/>
          </p:nvSpPr>
          <p:spPr>
            <a:xfrm>
              <a:off x="5020250" y="2043766"/>
              <a:ext cx="165373" cy="349749"/>
            </a:xfrm>
            <a:custGeom>
              <a:avLst/>
              <a:gdLst>
                <a:gd name="connsiteX0" fmla="*/ 276829 w 519162"/>
                <a:gd name="connsiteY0" fmla="*/ 4474 h 1097981"/>
                <a:gd name="connsiteX1" fmla="*/ 201169 w 519162"/>
                <a:gd name="connsiteY1" fmla="*/ 37224 h 1097981"/>
                <a:gd name="connsiteX2" fmla="*/ 71615 w 519162"/>
                <a:gd name="connsiteY2" fmla="*/ 479254 h 1097981"/>
                <a:gd name="connsiteX3" fmla="*/ 57928 w 519162"/>
                <a:gd name="connsiteY3" fmla="*/ 544468 h 1097981"/>
                <a:gd name="connsiteX4" fmla="*/ 45857 w 519162"/>
                <a:gd name="connsiteY4" fmla="*/ 609968 h 1097981"/>
                <a:gd name="connsiteX5" fmla="*/ 12399 w 519162"/>
                <a:gd name="connsiteY5" fmla="*/ 853022 h 1097981"/>
                <a:gd name="connsiteX6" fmla="*/ 43 w 519162"/>
                <a:gd name="connsiteY6" fmla="*/ 1038384 h 1097981"/>
                <a:gd name="connsiteX7" fmla="*/ 57073 w 519162"/>
                <a:gd name="connsiteY7" fmla="*/ 1097981 h 1097981"/>
                <a:gd name="connsiteX8" fmla="*/ 282722 w 519162"/>
                <a:gd name="connsiteY8" fmla="*/ 1097981 h 1097981"/>
                <a:gd name="connsiteX9" fmla="*/ 339657 w 519162"/>
                <a:gd name="connsiteY9" fmla="*/ 1043334 h 1097981"/>
                <a:gd name="connsiteX10" fmla="*/ 378343 w 519162"/>
                <a:gd name="connsiteY10" fmla="*/ 675563 h 1097981"/>
                <a:gd name="connsiteX11" fmla="*/ 403911 w 519162"/>
                <a:gd name="connsiteY11" fmla="*/ 544754 h 1097981"/>
                <a:gd name="connsiteX12" fmla="*/ 515595 w 519162"/>
                <a:gd name="connsiteY12" fmla="*/ 164225 h 1097981"/>
                <a:gd name="connsiteX13" fmla="*/ 484229 w 519162"/>
                <a:gd name="connsiteY13" fmla="*/ 91966 h 1097981"/>
                <a:gd name="connsiteX14" fmla="*/ 276734 w 519162"/>
                <a:gd name="connsiteY14" fmla="*/ 4569 h 1097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9162" h="1097981">
                  <a:moveTo>
                    <a:pt x="276829" y="4474"/>
                  </a:moveTo>
                  <a:cubicBezTo>
                    <a:pt x="246888" y="-8093"/>
                    <a:pt x="212480" y="6759"/>
                    <a:pt x="201169" y="37224"/>
                  </a:cubicBezTo>
                  <a:cubicBezTo>
                    <a:pt x="147941" y="180124"/>
                    <a:pt x="104598" y="327690"/>
                    <a:pt x="71615" y="479254"/>
                  </a:cubicBezTo>
                  <a:cubicBezTo>
                    <a:pt x="66863" y="500960"/>
                    <a:pt x="62300" y="522666"/>
                    <a:pt x="57928" y="544468"/>
                  </a:cubicBezTo>
                  <a:cubicBezTo>
                    <a:pt x="53651" y="566270"/>
                    <a:pt x="49754" y="588166"/>
                    <a:pt x="45857" y="609968"/>
                  </a:cubicBezTo>
                  <a:cubicBezTo>
                    <a:pt x="31599" y="690891"/>
                    <a:pt x="20478" y="772004"/>
                    <a:pt x="12399" y="853022"/>
                  </a:cubicBezTo>
                  <a:cubicBezTo>
                    <a:pt x="6506" y="914429"/>
                    <a:pt x="2419" y="976216"/>
                    <a:pt x="43" y="1038384"/>
                  </a:cubicBezTo>
                  <a:cubicBezTo>
                    <a:pt x="-1193" y="1070848"/>
                    <a:pt x="24661" y="1097981"/>
                    <a:pt x="57073" y="1097981"/>
                  </a:cubicBezTo>
                  <a:lnTo>
                    <a:pt x="282722" y="1097981"/>
                  </a:lnTo>
                  <a:cubicBezTo>
                    <a:pt x="313233" y="1097981"/>
                    <a:pt x="338421" y="1073895"/>
                    <a:pt x="339657" y="1043334"/>
                  </a:cubicBezTo>
                  <a:cubicBezTo>
                    <a:pt x="344790" y="919189"/>
                    <a:pt x="357717" y="796567"/>
                    <a:pt x="378343" y="675563"/>
                  </a:cubicBezTo>
                  <a:cubicBezTo>
                    <a:pt x="385852" y="631674"/>
                    <a:pt x="394406" y="588166"/>
                    <a:pt x="403911" y="544754"/>
                  </a:cubicBezTo>
                  <a:cubicBezTo>
                    <a:pt x="432236" y="415562"/>
                    <a:pt x="469401" y="288561"/>
                    <a:pt x="515595" y="164225"/>
                  </a:cubicBezTo>
                  <a:cubicBezTo>
                    <a:pt x="526241" y="135664"/>
                    <a:pt x="512269" y="103771"/>
                    <a:pt x="484229" y="91966"/>
                  </a:cubicBezTo>
                  <a:lnTo>
                    <a:pt x="276734" y="4569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 52">
              <a:extLst>
                <a:ext uri="{FF2B5EF4-FFF2-40B4-BE49-F238E27FC236}">
                  <a16:creationId xmlns:a16="http://schemas.microsoft.com/office/drawing/2014/main" id="{F35D916C-9327-B93A-64AE-5B3DE4214547}"/>
                </a:ext>
              </a:extLst>
            </p:cNvPr>
            <p:cNvSpPr/>
            <p:nvPr/>
          </p:nvSpPr>
          <p:spPr>
            <a:xfrm>
              <a:off x="5109170" y="2784914"/>
              <a:ext cx="263903" cy="329729"/>
            </a:xfrm>
            <a:custGeom>
              <a:avLst/>
              <a:gdLst>
                <a:gd name="connsiteX0" fmla="*/ 581194 w 828481"/>
                <a:gd name="connsiteY0" fmla="*/ 491976 h 1035133"/>
                <a:gd name="connsiteX1" fmla="*/ 506865 w 828481"/>
                <a:gd name="connsiteY1" fmla="*/ 381445 h 1035133"/>
                <a:gd name="connsiteX2" fmla="*/ 317430 w 828481"/>
                <a:gd name="connsiteY2" fmla="*/ 33095 h 1035133"/>
                <a:gd name="connsiteX3" fmla="*/ 244241 w 828481"/>
                <a:gd name="connsiteY3" fmla="*/ 4249 h 1035133"/>
                <a:gd name="connsiteX4" fmla="*/ 35510 w 828481"/>
                <a:gd name="connsiteY4" fmla="*/ 89551 h 1035133"/>
                <a:gd name="connsiteX5" fmla="*/ 5189 w 828481"/>
                <a:gd name="connsiteY5" fmla="*/ 166285 h 1035133"/>
                <a:gd name="connsiteX6" fmla="*/ 225611 w 828481"/>
                <a:gd name="connsiteY6" fmla="*/ 570614 h 1035133"/>
                <a:gd name="connsiteX7" fmla="*/ 262015 w 828481"/>
                <a:gd name="connsiteY7" fmla="*/ 626404 h 1035133"/>
                <a:gd name="connsiteX8" fmla="*/ 299750 w 828481"/>
                <a:gd name="connsiteY8" fmla="*/ 681336 h 1035133"/>
                <a:gd name="connsiteX9" fmla="*/ 447649 w 828481"/>
                <a:gd name="connsiteY9" fmla="*/ 876884 h 1035133"/>
                <a:gd name="connsiteX10" fmla="*/ 569978 w 828481"/>
                <a:gd name="connsiteY10" fmla="*/ 1016833 h 1035133"/>
                <a:gd name="connsiteX11" fmla="*/ 652197 w 828481"/>
                <a:gd name="connsiteY11" fmla="*/ 1018357 h 1035133"/>
                <a:gd name="connsiteX12" fmla="*/ 811786 w 828481"/>
                <a:gd name="connsiteY12" fmla="*/ 858510 h 1035133"/>
                <a:gd name="connsiteX13" fmla="*/ 813497 w 828481"/>
                <a:gd name="connsiteY13" fmla="*/ 779586 h 1035133"/>
                <a:gd name="connsiteX14" fmla="*/ 581289 w 828481"/>
                <a:gd name="connsiteY14" fmla="*/ 492071 h 10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8481" h="1035133">
                  <a:moveTo>
                    <a:pt x="581194" y="491976"/>
                  </a:moveTo>
                  <a:cubicBezTo>
                    <a:pt x="555531" y="455703"/>
                    <a:pt x="530723" y="418860"/>
                    <a:pt x="506865" y="381445"/>
                  </a:cubicBezTo>
                  <a:cubicBezTo>
                    <a:pt x="435862" y="270152"/>
                    <a:pt x="372654" y="153908"/>
                    <a:pt x="317430" y="33095"/>
                  </a:cubicBezTo>
                  <a:cubicBezTo>
                    <a:pt x="304788" y="5391"/>
                    <a:pt x="272376" y="-7271"/>
                    <a:pt x="244241" y="4249"/>
                  </a:cubicBezTo>
                  <a:lnTo>
                    <a:pt x="35510" y="89551"/>
                  </a:lnTo>
                  <a:cubicBezTo>
                    <a:pt x="5474" y="101832"/>
                    <a:pt x="-8308" y="136677"/>
                    <a:pt x="5189" y="166285"/>
                  </a:cubicBezTo>
                  <a:cubicBezTo>
                    <a:pt x="68493" y="304996"/>
                    <a:pt x="141967" y="440090"/>
                    <a:pt x="225611" y="570614"/>
                  </a:cubicBezTo>
                  <a:cubicBezTo>
                    <a:pt x="237587" y="589274"/>
                    <a:pt x="249659" y="607934"/>
                    <a:pt x="262015" y="626404"/>
                  </a:cubicBezTo>
                  <a:cubicBezTo>
                    <a:pt x="274372" y="644873"/>
                    <a:pt x="287014" y="663152"/>
                    <a:pt x="299750" y="681336"/>
                  </a:cubicBezTo>
                  <a:cubicBezTo>
                    <a:pt x="346800" y="748645"/>
                    <a:pt x="396131" y="813859"/>
                    <a:pt x="447649" y="876884"/>
                  </a:cubicBezTo>
                  <a:cubicBezTo>
                    <a:pt x="486905" y="924581"/>
                    <a:pt x="527681" y="971231"/>
                    <a:pt x="569978" y="1016833"/>
                  </a:cubicBezTo>
                  <a:cubicBezTo>
                    <a:pt x="591935" y="1040634"/>
                    <a:pt x="629290" y="1041300"/>
                    <a:pt x="652197" y="1018357"/>
                  </a:cubicBezTo>
                  <a:lnTo>
                    <a:pt x="811786" y="858510"/>
                  </a:lnTo>
                  <a:cubicBezTo>
                    <a:pt x="833363" y="836899"/>
                    <a:pt x="834123" y="802054"/>
                    <a:pt x="813497" y="779586"/>
                  </a:cubicBezTo>
                  <a:cubicBezTo>
                    <a:pt x="729663" y="688381"/>
                    <a:pt x="652197" y="592416"/>
                    <a:pt x="581289" y="492071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 55">
              <a:extLst>
                <a:ext uri="{FF2B5EF4-FFF2-40B4-BE49-F238E27FC236}">
                  <a16:creationId xmlns:a16="http://schemas.microsoft.com/office/drawing/2014/main" id="{335465CE-EDA2-E25F-1EFE-3E2FD269A9EB}"/>
                </a:ext>
              </a:extLst>
            </p:cNvPr>
            <p:cNvSpPr/>
            <p:nvPr/>
          </p:nvSpPr>
          <p:spPr>
            <a:xfrm>
              <a:off x="5341557" y="3083047"/>
              <a:ext cx="319973" cy="259959"/>
            </a:xfrm>
            <a:custGeom>
              <a:avLst/>
              <a:gdLst>
                <a:gd name="connsiteX0" fmla="*/ 648648 w 1004504"/>
                <a:gd name="connsiteY0" fmla="*/ 319564 h 816100"/>
                <a:gd name="connsiteX1" fmla="*/ 538390 w 1004504"/>
                <a:gd name="connsiteY1" fmla="*/ 245020 h 816100"/>
                <a:gd name="connsiteX2" fmla="*/ 255045 w 1004504"/>
                <a:gd name="connsiteY2" fmla="*/ 15008 h 816100"/>
                <a:gd name="connsiteX3" fmla="*/ 176248 w 1004504"/>
                <a:gd name="connsiteY3" fmla="*/ 16722 h 816100"/>
                <a:gd name="connsiteX4" fmla="*/ 16659 w 1004504"/>
                <a:gd name="connsiteY4" fmla="*/ 176568 h 816100"/>
                <a:gd name="connsiteX5" fmla="*/ 18370 w 1004504"/>
                <a:gd name="connsiteY5" fmla="*/ 259110 h 816100"/>
                <a:gd name="connsiteX6" fmla="*/ 348575 w 1004504"/>
                <a:gd name="connsiteY6" fmla="*/ 527489 h 816100"/>
                <a:gd name="connsiteX7" fmla="*/ 458928 w 1004504"/>
                <a:gd name="connsiteY7" fmla="*/ 602033 h 816100"/>
                <a:gd name="connsiteX8" fmla="*/ 684292 w 1004504"/>
                <a:gd name="connsiteY8" fmla="*/ 735318 h 816100"/>
                <a:gd name="connsiteX9" fmla="*/ 684863 w 1004504"/>
                <a:gd name="connsiteY9" fmla="*/ 735604 h 816100"/>
                <a:gd name="connsiteX10" fmla="*/ 686098 w 1004504"/>
                <a:gd name="connsiteY10" fmla="*/ 736270 h 816100"/>
                <a:gd name="connsiteX11" fmla="*/ 835613 w 1004504"/>
                <a:gd name="connsiteY11" fmla="*/ 810719 h 816100"/>
                <a:gd name="connsiteX12" fmla="*/ 912413 w 1004504"/>
                <a:gd name="connsiteY12" fmla="*/ 781111 h 816100"/>
                <a:gd name="connsiteX13" fmla="*/ 1000049 w 1004504"/>
                <a:gd name="connsiteY13" fmla="*/ 572520 h 816100"/>
                <a:gd name="connsiteX14" fmla="*/ 971915 w 1004504"/>
                <a:gd name="connsiteY14" fmla="*/ 498833 h 816100"/>
                <a:gd name="connsiteX15" fmla="*/ 648744 w 1004504"/>
                <a:gd name="connsiteY15" fmla="*/ 319659 h 81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4504" h="816100">
                  <a:moveTo>
                    <a:pt x="648648" y="319564"/>
                  </a:moveTo>
                  <a:cubicBezTo>
                    <a:pt x="611294" y="295573"/>
                    <a:pt x="574509" y="270725"/>
                    <a:pt x="538390" y="245020"/>
                  </a:cubicBezTo>
                  <a:cubicBezTo>
                    <a:pt x="439538" y="174759"/>
                    <a:pt x="345058" y="98025"/>
                    <a:pt x="255045" y="15008"/>
                  </a:cubicBezTo>
                  <a:cubicBezTo>
                    <a:pt x="232613" y="-5651"/>
                    <a:pt x="197825" y="-4890"/>
                    <a:pt x="176248" y="16722"/>
                  </a:cubicBezTo>
                  <a:lnTo>
                    <a:pt x="16659" y="176568"/>
                  </a:lnTo>
                  <a:cubicBezTo>
                    <a:pt x="-6248" y="199513"/>
                    <a:pt x="-5393" y="237023"/>
                    <a:pt x="18370" y="259110"/>
                  </a:cubicBezTo>
                  <a:cubicBezTo>
                    <a:pt x="123210" y="356408"/>
                    <a:pt x="233469" y="445995"/>
                    <a:pt x="348575" y="527489"/>
                  </a:cubicBezTo>
                  <a:cubicBezTo>
                    <a:pt x="384884" y="553193"/>
                    <a:pt x="421668" y="577947"/>
                    <a:pt x="458928" y="602033"/>
                  </a:cubicBezTo>
                  <a:cubicBezTo>
                    <a:pt x="532402" y="649635"/>
                    <a:pt x="607492" y="694190"/>
                    <a:pt x="684292" y="735318"/>
                  </a:cubicBezTo>
                  <a:cubicBezTo>
                    <a:pt x="684482" y="735413"/>
                    <a:pt x="684673" y="735508"/>
                    <a:pt x="684863" y="735604"/>
                  </a:cubicBezTo>
                  <a:cubicBezTo>
                    <a:pt x="685243" y="735794"/>
                    <a:pt x="685718" y="736080"/>
                    <a:pt x="686098" y="736270"/>
                  </a:cubicBezTo>
                  <a:cubicBezTo>
                    <a:pt x="735239" y="762356"/>
                    <a:pt x="785046" y="787204"/>
                    <a:pt x="835613" y="810719"/>
                  </a:cubicBezTo>
                  <a:cubicBezTo>
                    <a:pt x="864983" y="824429"/>
                    <a:pt x="899866" y="811005"/>
                    <a:pt x="912413" y="781111"/>
                  </a:cubicBezTo>
                  <a:lnTo>
                    <a:pt x="1000049" y="572520"/>
                  </a:lnTo>
                  <a:cubicBezTo>
                    <a:pt x="1011836" y="544340"/>
                    <a:pt x="999479" y="511875"/>
                    <a:pt x="971915" y="498833"/>
                  </a:cubicBezTo>
                  <a:cubicBezTo>
                    <a:pt x="860135" y="445995"/>
                    <a:pt x="752253" y="386207"/>
                    <a:pt x="648744" y="319659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 56">
              <a:extLst>
                <a:ext uri="{FF2B5EF4-FFF2-40B4-BE49-F238E27FC236}">
                  <a16:creationId xmlns:a16="http://schemas.microsoft.com/office/drawing/2014/main" id="{1E8158F2-2F43-ABBA-892B-A071EF40297D}"/>
                </a:ext>
              </a:extLst>
            </p:cNvPr>
            <p:cNvSpPr/>
            <p:nvPr/>
          </p:nvSpPr>
          <p:spPr>
            <a:xfrm>
              <a:off x="5113501" y="1585249"/>
              <a:ext cx="393986" cy="450112"/>
            </a:xfrm>
            <a:custGeom>
              <a:avLst/>
              <a:gdLst>
                <a:gd name="connsiteX0" fmla="*/ 1101873 w 1236858"/>
                <a:gd name="connsiteY0" fmla="*/ 25289 h 1413058"/>
                <a:gd name="connsiteX1" fmla="*/ 1020700 w 1236858"/>
                <a:gd name="connsiteY1" fmla="*/ 11008 h 1413058"/>
                <a:gd name="connsiteX2" fmla="*/ 873847 w 1236858"/>
                <a:gd name="connsiteY2" fmla="*/ 124586 h 1413058"/>
                <a:gd name="connsiteX3" fmla="*/ 691066 w 1236858"/>
                <a:gd name="connsiteY3" fmla="*/ 287765 h 1413058"/>
                <a:gd name="connsiteX4" fmla="*/ 643445 w 1236858"/>
                <a:gd name="connsiteY4" fmla="*/ 334320 h 1413058"/>
                <a:gd name="connsiteX5" fmla="*/ 596966 w 1236858"/>
                <a:gd name="connsiteY5" fmla="*/ 382016 h 1413058"/>
                <a:gd name="connsiteX6" fmla="*/ 288242 w 1236858"/>
                <a:gd name="connsiteY6" fmla="*/ 756071 h 1413058"/>
                <a:gd name="connsiteX7" fmla="*/ 213818 w 1236858"/>
                <a:gd name="connsiteY7" fmla="*/ 866602 h 1413058"/>
                <a:gd name="connsiteX8" fmla="*/ 81128 w 1236858"/>
                <a:gd name="connsiteY8" fmla="*/ 1091568 h 1413058"/>
                <a:gd name="connsiteX9" fmla="*/ 80367 w 1236858"/>
                <a:gd name="connsiteY9" fmla="*/ 1092996 h 1413058"/>
                <a:gd name="connsiteX10" fmla="*/ 80177 w 1236858"/>
                <a:gd name="connsiteY10" fmla="*/ 1093377 h 1413058"/>
                <a:gd name="connsiteX11" fmla="*/ 5373 w 1236858"/>
                <a:gd name="connsiteY11" fmla="*/ 1243894 h 1413058"/>
                <a:gd name="connsiteX12" fmla="*/ 34933 w 1236858"/>
                <a:gd name="connsiteY12" fmla="*/ 1320818 h 1413058"/>
                <a:gd name="connsiteX13" fmla="*/ 243188 w 1236858"/>
                <a:gd name="connsiteY13" fmla="*/ 1408596 h 1413058"/>
                <a:gd name="connsiteX14" fmla="*/ 316758 w 1236858"/>
                <a:gd name="connsiteY14" fmla="*/ 1380416 h 1413058"/>
                <a:gd name="connsiteX15" fmla="*/ 495642 w 1236858"/>
                <a:gd name="connsiteY15" fmla="*/ 1056724 h 1413058"/>
                <a:gd name="connsiteX16" fmla="*/ 570067 w 1236858"/>
                <a:gd name="connsiteY16" fmla="*/ 946288 h 1413058"/>
                <a:gd name="connsiteX17" fmla="*/ 836968 w 1236858"/>
                <a:gd name="connsiteY17" fmla="*/ 622691 h 1413058"/>
                <a:gd name="connsiteX18" fmla="*/ 883448 w 1236858"/>
                <a:gd name="connsiteY18" fmla="*/ 574994 h 1413058"/>
                <a:gd name="connsiteX19" fmla="*/ 931068 w 1236858"/>
                <a:gd name="connsiteY19" fmla="*/ 528439 h 1413058"/>
                <a:gd name="connsiteX20" fmla="*/ 1213747 w 1236858"/>
                <a:gd name="connsiteY20" fmla="*/ 290431 h 1413058"/>
                <a:gd name="connsiteX21" fmla="*/ 1227150 w 1236858"/>
                <a:gd name="connsiteY21" fmla="*/ 212745 h 1413058"/>
                <a:gd name="connsiteX22" fmla="*/ 1101683 w 1236858"/>
                <a:gd name="connsiteY22" fmla="*/ 25479 h 141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36858" h="1413058">
                  <a:moveTo>
                    <a:pt x="1101873" y="25289"/>
                  </a:moveTo>
                  <a:cubicBezTo>
                    <a:pt x="1083813" y="-1654"/>
                    <a:pt x="1046934" y="-8128"/>
                    <a:pt x="1020700" y="11008"/>
                  </a:cubicBezTo>
                  <a:cubicBezTo>
                    <a:pt x="970514" y="47566"/>
                    <a:pt x="921563" y="85457"/>
                    <a:pt x="873847" y="124586"/>
                  </a:cubicBezTo>
                  <a:cubicBezTo>
                    <a:pt x="811209" y="176377"/>
                    <a:pt x="750187" y="230833"/>
                    <a:pt x="691066" y="287765"/>
                  </a:cubicBezTo>
                  <a:cubicBezTo>
                    <a:pt x="675097" y="303093"/>
                    <a:pt x="659129" y="318611"/>
                    <a:pt x="643445" y="334320"/>
                  </a:cubicBezTo>
                  <a:cubicBezTo>
                    <a:pt x="627762" y="350028"/>
                    <a:pt x="612269" y="366022"/>
                    <a:pt x="596966" y="382016"/>
                  </a:cubicBezTo>
                  <a:cubicBezTo>
                    <a:pt x="483951" y="499878"/>
                    <a:pt x="380821" y="624881"/>
                    <a:pt x="288242" y="756071"/>
                  </a:cubicBezTo>
                  <a:cubicBezTo>
                    <a:pt x="262579" y="792439"/>
                    <a:pt x="237866" y="829283"/>
                    <a:pt x="213818" y="866602"/>
                  </a:cubicBezTo>
                  <a:cubicBezTo>
                    <a:pt x="166483" y="939909"/>
                    <a:pt x="122094" y="1014929"/>
                    <a:pt x="81128" y="1091568"/>
                  </a:cubicBezTo>
                  <a:cubicBezTo>
                    <a:pt x="80843" y="1092044"/>
                    <a:pt x="80557" y="1092520"/>
                    <a:pt x="80367" y="1092996"/>
                  </a:cubicBezTo>
                  <a:cubicBezTo>
                    <a:pt x="80367" y="1093092"/>
                    <a:pt x="80272" y="1093282"/>
                    <a:pt x="80177" y="1093377"/>
                  </a:cubicBezTo>
                  <a:cubicBezTo>
                    <a:pt x="53943" y="1142788"/>
                    <a:pt x="29040" y="1193055"/>
                    <a:pt x="5373" y="1243894"/>
                  </a:cubicBezTo>
                  <a:cubicBezTo>
                    <a:pt x="-8315" y="1273312"/>
                    <a:pt x="5087" y="1308251"/>
                    <a:pt x="34933" y="1320818"/>
                  </a:cubicBezTo>
                  <a:lnTo>
                    <a:pt x="243188" y="1408596"/>
                  </a:lnTo>
                  <a:cubicBezTo>
                    <a:pt x="271324" y="1420401"/>
                    <a:pt x="303736" y="1408025"/>
                    <a:pt x="316758" y="1380416"/>
                  </a:cubicBezTo>
                  <a:cubicBezTo>
                    <a:pt x="369510" y="1268456"/>
                    <a:pt x="429202" y="1160400"/>
                    <a:pt x="495642" y="1056724"/>
                  </a:cubicBezTo>
                  <a:cubicBezTo>
                    <a:pt x="519595" y="1019309"/>
                    <a:pt x="544403" y="982465"/>
                    <a:pt x="570067" y="946288"/>
                  </a:cubicBezTo>
                  <a:cubicBezTo>
                    <a:pt x="650669" y="832615"/>
                    <a:pt x="739731" y="724559"/>
                    <a:pt x="836968" y="622691"/>
                  </a:cubicBezTo>
                  <a:cubicBezTo>
                    <a:pt x="852271" y="606697"/>
                    <a:pt x="867764" y="590703"/>
                    <a:pt x="883448" y="574994"/>
                  </a:cubicBezTo>
                  <a:cubicBezTo>
                    <a:pt x="899131" y="559285"/>
                    <a:pt x="915004" y="543767"/>
                    <a:pt x="931068" y="528439"/>
                  </a:cubicBezTo>
                  <a:cubicBezTo>
                    <a:pt x="1020700" y="442661"/>
                    <a:pt x="1114990" y="363261"/>
                    <a:pt x="1213747" y="290431"/>
                  </a:cubicBezTo>
                  <a:cubicBezTo>
                    <a:pt x="1238270" y="272342"/>
                    <a:pt x="1244163" y="238069"/>
                    <a:pt x="1227150" y="212745"/>
                  </a:cubicBezTo>
                  <a:lnTo>
                    <a:pt x="1101683" y="25479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 58">
              <a:extLst>
                <a:ext uri="{FF2B5EF4-FFF2-40B4-BE49-F238E27FC236}">
                  <a16:creationId xmlns:a16="http://schemas.microsoft.com/office/drawing/2014/main" id="{09F2D997-7FE1-F33E-CEDF-1D442A55F4BE}"/>
                </a:ext>
              </a:extLst>
            </p:cNvPr>
            <p:cNvSpPr/>
            <p:nvPr/>
          </p:nvSpPr>
          <p:spPr>
            <a:xfrm>
              <a:off x="4735776" y="2613792"/>
              <a:ext cx="446455" cy="281303"/>
            </a:xfrm>
            <a:custGeom>
              <a:avLst/>
              <a:gdLst>
                <a:gd name="connsiteX0" fmla="*/ 1308186 w 1401575"/>
                <a:gd name="connsiteY0" fmla="*/ 43732 h 883106"/>
                <a:gd name="connsiteX1" fmla="*/ 1241841 w 1401575"/>
                <a:gd name="connsiteY1" fmla="*/ 1080 h 883106"/>
                <a:gd name="connsiteX2" fmla="*/ 962583 w 1401575"/>
                <a:gd name="connsiteY2" fmla="*/ 55727 h 883106"/>
                <a:gd name="connsiteX3" fmla="*/ 961918 w 1401575"/>
                <a:gd name="connsiteY3" fmla="*/ 55727 h 883106"/>
                <a:gd name="connsiteX4" fmla="*/ 832174 w 1401575"/>
                <a:gd name="connsiteY4" fmla="*/ 81242 h 883106"/>
                <a:gd name="connsiteX5" fmla="*/ 832174 w 1401575"/>
                <a:gd name="connsiteY5" fmla="*/ 81242 h 883106"/>
                <a:gd name="connsiteX6" fmla="*/ 46108 w 1401575"/>
                <a:gd name="connsiteY6" fmla="*/ 234996 h 883106"/>
                <a:gd name="connsiteX7" fmla="*/ 1435 w 1401575"/>
                <a:gd name="connsiteY7" fmla="*/ 303923 h 883106"/>
                <a:gd name="connsiteX8" fmla="*/ 163020 w 1401575"/>
                <a:gd name="connsiteY8" fmla="*/ 845821 h 883106"/>
                <a:gd name="connsiteX9" fmla="*/ 238110 w 1401575"/>
                <a:gd name="connsiteY9" fmla="*/ 878857 h 883106"/>
                <a:gd name="connsiteX10" fmla="*/ 979502 w 1401575"/>
                <a:gd name="connsiteY10" fmla="*/ 575919 h 883106"/>
                <a:gd name="connsiteX11" fmla="*/ 979692 w 1401575"/>
                <a:gd name="connsiteY11" fmla="*/ 575919 h 883106"/>
                <a:gd name="connsiteX12" fmla="*/ 1101927 w 1401575"/>
                <a:gd name="connsiteY12" fmla="*/ 525938 h 883106"/>
                <a:gd name="connsiteX13" fmla="*/ 1102498 w 1401575"/>
                <a:gd name="connsiteY13" fmla="*/ 525747 h 883106"/>
                <a:gd name="connsiteX14" fmla="*/ 1366072 w 1401575"/>
                <a:gd name="connsiteY14" fmla="*/ 418072 h 883106"/>
                <a:gd name="connsiteX15" fmla="*/ 1398199 w 1401575"/>
                <a:gd name="connsiteY15" fmla="*/ 346003 h 883106"/>
                <a:gd name="connsiteX16" fmla="*/ 1308186 w 1401575"/>
                <a:gd name="connsiteY16" fmla="*/ 43732 h 88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1575" h="883106">
                  <a:moveTo>
                    <a:pt x="1308186" y="43732"/>
                  </a:moveTo>
                  <a:cubicBezTo>
                    <a:pt x="1301153" y="14028"/>
                    <a:pt x="1271877" y="-4822"/>
                    <a:pt x="1241841" y="1080"/>
                  </a:cubicBezTo>
                  <a:lnTo>
                    <a:pt x="962583" y="55727"/>
                  </a:lnTo>
                  <a:lnTo>
                    <a:pt x="961918" y="55727"/>
                  </a:lnTo>
                  <a:cubicBezTo>
                    <a:pt x="961918" y="55727"/>
                    <a:pt x="832174" y="81242"/>
                    <a:pt x="832174" y="81242"/>
                  </a:cubicBezTo>
                  <a:lnTo>
                    <a:pt x="832174" y="81242"/>
                  </a:lnTo>
                  <a:cubicBezTo>
                    <a:pt x="832174" y="81242"/>
                    <a:pt x="46108" y="234996"/>
                    <a:pt x="46108" y="234996"/>
                  </a:cubicBezTo>
                  <a:cubicBezTo>
                    <a:pt x="14456" y="241184"/>
                    <a:pt x="-5694" y="272411"/>
                    <a:pt x="1435" y="303923"/>
                  </a:cubicBezTo>
                  <a:cubicBezTo>
                    <a:pt x="43257" y="488808"/>
                    <a:pt x="97245" y="669600"/>
                    <a:pt x="163020" y="845821"/>
                  </a:cubicBezTo>
                  <a:cubicBezTo>
                    <a:pt x="174331" y="876096"/>
                    <a:pt x="208264" y="891043"/>
                    <a:pt x="238110" y="878857"/>
                  </a:cubicBezTo>
                  <a:lnTo>
                    <a:pt x="979502" y="575919"/>
                  </a:lnTo>
                  <a:lnTo>
                    <a:pt x="979692" y="575919"/>
                  </a:lnTo>
                  <a:cubicBezTo>
                    <a:pt x="979692" y="575919"/>
                    <a:pt x="1101927" y="525938"/>
                    <a:pt x="1101927" y="525938"/>
                  </a:cubicBezTo>
                  <a:lnTo>
                    <a:pt x="1102498" y="525747"/>
                  </a:lnTo>
                  <a:lnTo>
                    <a:pt x="1366072" y="418072"/>
                  </a:lnTo>
                  <a:cubicBezTo>
                    <a:pt x="1394302" y="406552"/>
                    <a:pt x="1408559" y="374754"/>
                    <a:pt x="1398199" y="346003"/>
                  </a:cubicBezTo>
                  <a:cubicBezTo>
                    <a:pt x="1362555" y="246801"/>
                    <a:pt x="1332519" y="145980"/>
                    <a:pt x="1308186" y="43732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 59">
              <a:extLst>
                <a:ext uri="{FF2B5EF4-FFF2-40B4-BE49-F238E27FC236}">
                  <a16:creationId xmlns:a16="http://schemas.microsoft.com/office/drawing/2014/main" id="{9939C136-4A33-2ACF-EAF5-E1AFB763076B}"/>
                </a:ext>
              </a:extLst>
            </p:cNvPr>
            <p:cNvSpPr/>
            <p:nvPr/>
          </p:nvSpPr>
          <p:spPr>
            <a:xfrm>
              <a:off x="4225058" y="2087360"/>
              <a:ext cx="157559" cy="306124"/>
            </a:xfrm>
            <a:custGeom>
              <a:avLst/>
              <a:gdLst>
                <a:gd name="connsiteX0" fmla="*/ 82326 w 494633"/>
                <a:gd name="connsiteY0" fmla="*/ 47170 h 961028"/>
                <a:gd name="connsiteX1" fmla="*/ 13 w 494633"/>
                <a:gd name="connsiteY1" fmla="*/ 902955 h 961028"/>
                <a:gd name="connsiteX2" fmla="*/ 57043 w 494633"/>
                <a:gd name="connsiteY2" fmla="*/ 961029 h 961028"/>
                <a:gd name="connsiteX3" fmla="*/ 361964 w 494633"/>
                <a:gd name="connsiteY3" fmla="*/ 961029 h 961028"/>
                <a:gd name="connsiteX4" fmla="*/ 418994 w 494633"/>
                <a:gd name="connsiteY4" fmla="*/ 904859 h 961028"/>
                <a:gd name="connsiteX5" fmla="*/ 442092 w 494633"/>
                <a:gd name="connsiteY5" fmla="*/ 514049 h 961028"/>
                <a:gd name="connsiteX6" fmla="*/ 493799 w 494633"/>
                <a:gd name="connsiteY6" fmla="*/ 125904 h 961028"/>
                <a:gd name="connsiteX7" fmla="*/ 448840 w 494633"/>
                <a:gd name="connsiteY7" fmla="*/ 60118 h 961028"/>
                <a:gd name="connsiteX8" fmla="*/ 149527 w 494633"/>
                <a:gd name="connsiteY8" fmla="*/ 1092 h 961028"/>
                <a:gd name="connsiteX9" fmla="*/ 82326 w 494633"/>
                <a:gd name="connsiteY9" fmla="*/ 47075 h 96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4633" h="961028">
                  <a:moveTo>
                    <a:pt x="82326" y="47170"/>
                  </a:moveTo>
                  <a:cubicBezTo>
                    <a:pt x="33755" y="328402"/>
                    <a:pt x="6191" y="614012"/>
                    <a:pt x="13" y="902955"/>
                  </a:cubicBezTo>
                  <a:cubicBezTo>
                    <a:pt x="-653" y="934848"/>
                    <a:pt x="25201" y="961029"/>
                    <a:pt x="57043" y="961029"/>
                  </a:cubicBezTo>
                  <a:lnTo>
                    <a:pt x="361964" y="961029"/>
                  </a:lnTo>
                  <a:cubicBezTo>
                    <a:pt x="393046" y="961029"/>
                    <a:pt x="418234" y="936086"/>
                    <a:pt x="418994" y="904859"/>
                  </a:cubicBezTo>
                  <a:cubicBezTo>
                    <a:pt x="421941" y="773764"/>
                    <a:pt x="429735" y="643430"/>
                    <a:pt x="442092" y="514049"/>
                  </a:cubicBezTo>
                  <a:cubicBezTo>
                    <a:pt x="454543" y="383715"/>
                    <a:pt x="471842" y="254333"/>
                    <a:pt x="493799" y="125904"/>
                  </a:cubicBezTo>
                  <a:cubicBezTo>
                    <a:pt x="499027" y="95343"/>
                    <a:pt x="479161" y="66116"/>
                    <a:pt x="448840" y="60118"/>
                  </a:cubicBezTo>
                  <a:lnTo>
                    <a:pt x="149527" y="1092"/>
                  </a:lnTo>
                  <a:cubicBezTo>
                    <a:pt x="118255" y="-5096"/>
                    <a:pt x="87839" y="15658"/>
                    <a:pt x="82326" y="4707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 60">
              <a:extLst>
                <a:ext uri="{FF2B5EF4-FFF2-40B4-BE49-F238E27FC236}">
                  <a16:creationId xmlns:a16="http://schemas.microsoft.com/office/drawing/2014/main" id="{5C00E128-32F0-B9F3-D7D0-E18A3DBD92EA}"/>
                </a:ext>
              </a:extLst>
            </p:cNvPr>
            <p:cNvSpPr/>
            <p:nvPr/>
          </p:nvSpPr>
          <p:spPr>
            <a:xfrm>
              <a:off x="4225059" y="2435972"/>
              <a:ext cx="399521" cy="967250"/>
            </a:xfrm>
            <a:custGeom>
              <a:avLst/>
              <a:gdLst>
                <a:gd name="connsiteX0" fmla="*/ 832938 w 1254232"/>
                <a:gd name="connsiteY0" fmla="*/ 1992991 h 3036528"/>
                <a:gd name="connsiteX1" fmla="*/ 832653 w 1254232"/>
                <a:gd name="connsiteY1" fmla="*/ 1992229 h 3036528"/>
                <a:gd name="connsiteX2" fmla="*/ 782657 w 1254232"/>
                <a:gd name="connsiteY2" fmla="*/ 1869607 h 3036528"/>
                <a:gd name="connsiteX3" fmla="*/ 529158 w 1254232"/>
                <a:gd name="connsiteY3" fmla="*/ 1020962 h 3036528"/>
                <a:gd name="connsiteX4" fmla="*/ 527352 w 1254232"/>
                <a:gd name="connsiteY4" fmla="*/ 1012680 h 3036528"/>
                <a:gd name="connsiteX5" fmla="*/ 527162 w 1254232"/>
                <a:gd name="connsiteY5" fmla="*/ 1011918 h 3036528"/>
                <a:gd name="connsiteX6" fmla="*/ 525261 w 1254232"/>
                <a:gd name="connsiteY6" fmla="*/ 1002493 h 3036528"/>
                <a:gd name="connsiteX7" fmla="*/ 518892 w 1254232"/>
                <a:gd name="connsiteY7" fmla="*/ 970886 h 3036528"/>
                <a:gd name="connsiteX8" fmla="*/ 501783 w 1254232"/>
                <a:gd name="connsiteY8" fmla="*/ 881870 h 3036528"/>
                <a:gd name="connsiteX9" fmla="*/ 502068 w 1254232"/>
                <a:gd name="connsiteY9" fmla="*/ 881870 h 3036528"/>
                <a:gd name="connsiteX10" fmla="*/ 418994 w 1254232"/>
                <a:gd name="connsiteY10" fmla="*/ 55884 h 3036528"/>
                <a:gd name="connsiteX11" fmla="*/ 362249 w 1254232"/>
                <a:gd name="connsiteY11" fmla="*/ 0 h 3036528"/>
                <a:gd name="connsiteX12" fmla="*/ 57043 w 1254232"/>
                <a:gd name="connsiteY12" fmla="*/ 0 h 3036528"/>
                <a:gd name="connsiteX13" fmla="*/ 13 w 1254232"/>
                <a:gd name="connsiteY13" fmla="*/ 58074 h 3036528"/>
                <a:gd name="connsiteX14" fmla="*/ 90881 w 1254232"/>
                <a:gd name="connsiteY14" fmla="*/ 962222 h 3036528"/>
                <a:gd name="connsiteX15" fmla="*/ 116259 w 1254232"/>
                <a:gd name="connsiteY15" fmla="*/ 1093032 h 3036528"/>
                <a:gd name="connsiteX16" fmla="*/ 394947 w 1254232"/>
                <a:gd name="connsiteY16" fmla="*/ 2027930 h 3036528"/>
                <a:gd name="connsiteX17" fmla="*/ 445228 w 1254232"/>
                <a:gd name="connsiteY17" fmla="*/ 2151314 h 3036528"/>
                <a:gd name="connsiteX18" fmla="*/ 447129 w 1254232"/>
                <a:gd name="connsiteY18" fmla="*/ 2155884 h 3036528"/>
                <a:gd name="connsiteX19" fmla="*/ 896242 w 1254232"/>
                <a:gd name="connsiteY19" fmla="*/ 3010431 h 3036528"/>
                <a:gd name="connsiteX20" fmla="*/ 975894 w 1254232"/>
                <a:gd name="connsiteY20" fmla="*/ 3026805 h 3036528"/>
                <a:gd name="connsiteX21" fmla="*/ 1229013 w 1254232"/>
                <a:gd name="connsiteY21" fmla="*/ 2856677 h 3036528"/>
                <a:gd name="connsiteX22" fmla="*/ 1245172 w 1254232"/>
                <a:gd name="connsiteY22" fmla="*/ 2778229 h 3036528"/>
                <a:gd name="connsiteX23" fmla="*/ 832843 w 1254232"/>
                <a:gd name="connsiteY23" fmla="*/ 1992895 h 303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54232" h="3036528">
                  <a:moveTo>
                    <a:pt x="832938" y="1992991"/>
                  </a:moveTo>
                  <a:cubicBezTo>
                    <a:pt x="832938" y="1992991"/>
                    <a:pt x="832748" y="1992514"/>
                    <a:pt x="832653" y="1992229"/>
                  </a:cubicBezTo>
                  <a:cubicBezTo>
                    <a:pt x="815449" y="1951482"/>
                    <a:pt x="798815" y="1910639"/>
                    <a:pt x="782657" y="1869607"/>
                  </a:cubicBezTo>
                  <a:cubicBezTo>
                    <a:pt x="673919" y="1593231"/>
                    <a:pt x="589420" y="1309810"/>
                    <a:pt x="529158" y="1020962"/>
                  </a:cubicBezTo>
                  <a:cubicBezTo>
                    <a:pt x="528587" y="1018202"/>
                    <a:pt x="527922" y="1015441"/>
                    <a:pt x="527352" y="1012680"/>
                  </a:cubicBezTo>
                  <a:cubicBezTo>
                    <a:pt x="527352" y="1012394"/>
                    <a:pt x="527257" y="1012109"/>
                    <a:pt x="527162" y="1011918"/>
                  </a:cubicBezTo>
                  <a:cubicBezTo>
                    <a:pt x="526496" y="1008776"/>
                    <a:pt x="525926" y="1005635"/>
                    <a:pt x="525261" y="1002493"/>
                  </a:cubicBezTo>
                  <a:cubicBezTo>
                    <a:pt x="523074" y="991925"/>
                    <a:pt x="520983" y="981453"/>
                    <a:pt x="518892" y="970886"/>
                  </a:cubicBezTo>
                  <a:cubicBezTo>
                    <a:pt x="512999" y="941277"/>
                    <a:pt x="507201" y="911574"/>
                    <a:pt x="501783" y="881870"/>
                  </a:cubicBezTo>
                  <a:lnTo>
                    <a:pt x="502068" y="881870"/>
                  </a:lnTo>
                  <a:cubicBezTo>
                    <a:pt x="453117" y="610731"/>
                    <a:pt x="425268" y="335021"/>
                    <a:pt x="418994" y="55884"/>
                  </a:cubicBezTo>
                  <a:cubicBezTo>
                    <a:pt x="418329" y="24848"/>
                    <a:pt x="393236" y="0"/>
                    <a:pt x="362249" y="0"/>
                  </a:cubicBezTo>
                  <a:lnTo>
                    <a:pt x="57043" y="0"/>
                  </a:lnTo>
                  <a:cubicBezTo>
                    <a:pt x="25201" y="0"/>
                    <a:pt x="-653" y="26181"/>
                    <a:pt x="13" y="58074"/>
                  </a:cubicBezTo>
                  <a:cubicBezTo>
                    <a:pt x="6476" y="363582"/>
                    <a:pt x="36987" y="665473"/>
                    <a:pt x="90881" y="962222"/>
                  </a:cubicBezTo>
                  <a:cubicBezTo>
                    <a:pt x="98865" y="1005920"/>
                    <a:pt x="107324" y="1049524"/>
                    <a:pt x="116259" y="1093032"/>
                  </a:cubicBezTo>
                  <a:cubicBezTo>
                    <a:pt x="181939" y="1411297"/>
                    <a:pt x="274898" y="1723469"/>
                    <a:pt x="394947" y="2027930"/>
                  </a:cubicBezTo>
                  <a:cubicBezTo>
                    <a:pt x="411200" y="2069248"/>
                    <a:pt x="428024" y="2110376"/>
                    <a:pt x="445228" y="2151314"/>
                  </a:cubicBezTo>
                  <a:cubicBezTo>
                    <a:pt x="445894" y="2152837"/>
                    <a:pt x="446464" y="2154360"/>
                    <a:pt x="447129" y="2155884"/>
                  </a:cubicBezTo>
                  <a:cubicBezTo>
                    <a:pt x="573261" y="2454632"/>
                    <a:pt x="723345" y="2739957"/>
                    <a:pt x="896242" y="3010431"/>
                  </a:cubicBezTo>
                  <a:cubicBezTo>
                    <a:pt x="913446" y="3037278"/>
                    <a:pt x="949470" y="3044608"/>
                    <a:pt x="975894" y="3026805"/>
                  </a:cubicBezTo>
                  <a:lnTo>
                    <a:pt x="1229013" y="2856677"/>
                  </a:lnTo>
                  <a:cubicBezTo>
                    <a:pt x="1254867" y="2839350"/>
                    <a:pt x="1261901" y="2804505"/>
                    <a:pt x="1245172" y="2778229"/>
                  </a:cubicBezTo>
                  <a:cubicBezTo>
                    <a:pt x="1086533" y="2529462"/>
                    <a:pt x="948805" y="2267272"/>
                    <a:pt x="832843" y="199289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 62">
              <a:extLst>
                <a:ext uri="{FF2B5EF4-FFF2-40B4-BE49-F238E27FC236}">
                  <a16:creationId xmlns:a16="http://schemas.microsoft.com/office/drawing/2014/main" id="{02108FF7-50BD-B6B4-EAB8-A87CB7982736}"/>
                </a:ext>
              </a:extLst>
            </p:cNvPr>
            <p:cNvSpPr/>
            <p:nvPr/>
          </p:nvSpPr>
          <p:spPr>
            <a:xfrm>
              <a:off x="4438836" y="2703409"/>
              <a:ext cx="437603" cy="601672"/>
            </a:xfrm>
            <a:custGeom>
              <a:avLst/>
              <a:gdLst>
                <a:gd name="connsiteX0" fmla="*/ 1043128 w 1373785"/>
                <a:gd name="connsiteY0" fmla="*/ 793352 h 1888853"/>
                <a:gd name="connsiteX1" fmla="*/ 1038091 w 1373785"/>
                <a:gd name="connsiteY1" fmla="*/ 781737 h 1888853"/>
                <a:gd name="connsiteX2" fmla="*/ 992752 w 1373785"/>
                <a:gd name="connsiteY2" fmla="*/ 669968 h 1888853"/>
                <a:gd name="connsiteX3" fmla="*/ 801986 w 1373785"/>
                <a:gd name="connsiteY3" fmla="*/ 44386 h 1888853"/>
                <a:gd name="connsiteX4" fmla="*/ 735450 w 1373785"/>
                <a:gd name="connsiteY4" fmla="*/ 1068 h 1888853"/>
                <a:gd name="connsiteX5" fmla="*/ 46146 w 1373785"/>
                <a:gd name="connsiteY5" fmla="*/ 135876 h 1888853"/>
                <a:gd name="connsiteX6" fmla="*/ 1852 w 1373785"/>
                <a:gd name="connsiteY6" fmla="*/ 206232 h 1888853"/>
                <a:gd name="connsiteX7" fmla="*/ 234630 w 1373785"/>
                <a:gd name="connsiteY7" fmla="*/ 979665 h 1888853"/>
                <a:gd name="connsiteX8" fmla="*/ 283962 w 1373785"/>
                <a:gd name="connsiteY8" fmla="*/ 1100669 h 1888853"/>
                <a:gd name="connsiteX9" fmla="*/ 285007 w 1373785"/>
                <a:gd name="connsiteY9" fmla="*/ 1103049 h 1888853"/>
                <a:gd name="connsiteX10" fmla="*/ 683173 w 1373785"/>
                <a:gd name="connsiteY10" fmla="*/ 1862201 h 1888853"/>
                <a:gd name="connsiteX11" fmla="*/ 763205 w 1373785"/>
                <a:gd name="connsiteY11" fmla="*/ 1879148 h 1888853"/>
                <a:gd name="connsiteX12" fmla="*/ 1348430 w 1373785"/>
                <a:gd name="connsiteY12" fmla="*/ 1485862 h 1888853"/>
                <a:gd name="connsiteX13" fmla="*/ 1365064 w 1373785"/>
                <a:gd name="connsiteY13" fmla="*/ 1408176 h 1888853"/>
                <a:gd name="connsiteX14" fmla="*/ 1043128 w 1373785"/>
                <a:gd name="connsiteY14" fmla="*/ 793257 h 1888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3785" h="1888853">
                  <a:moveTo>
                    <a:pt x="1043128" y="793352"/>
                  </a:moveTo>
                  <a:cubicBezTo>
                    <a:pt x="1041512" y="789449"/>
                    <a:pt x="1039802" y="785640"/>
                    <a:pt x="1038091" y="781737"/>
                  </a:cubicBezTo>
                  <a:cubicBezTo>
                    <a:pt x="1022407" y="744607"/>
                    <a:pt x="1007389" y="707383"/>
                    <a:pt x="992752" y="669968"/>
                  </a:cubicBezTo>
                  <a:cubicBezTo>
                    <a:pt x="913100" y="465757"/>
                    <a:pt x="849416" y="256975"/>
                    <a:pt x="801986" y="44386"/>
                  </a:cubicBezTo>
                  <a:cubicBezTo>
                    <a:pt x="795237" y="14301"/>
                    <a:pt x="765677" y="-4835"/>
                    <a:pt x="735450" y="1068"/>
                  </a:cubicBezTo>
                  <a:lnTo>
                    <a:pt x="46146" y="135876"/>
                  </a:lnTo>
                  <a:cubicBezTo>
                    <a:pt x="13828" y="142160"/>
                    <a:pt x="-6417" y="174434"/>
                    <a:pt x="1852" y="206232"/>
                  </a:cubicBezTo>
                  <a:cubicBezTo>
                    <a:pt x="41203" y="357510"/>
                    <a:pt x="149750" y="763553"/>
                    <a:pt x="234630" y="979665"/>
                  </a:cubicBezTo>
                  <a:cubicBezTo>
                    <a:pt x="250504" y="1020126"/>
                    <a:pt x="266948" y="1060493"/>
                    <a:pt x="283962" y="1100669"/>
                  </a:cubicBezTo>
                  <a:cubicBezTo>
                    <a:pt x="284247" y="1101430"/>
                    <a:pt x="284627" y="1102192"/>
                    <a:pt x="285007" y="1103049"/>
                  </a:cubicBezTo>
                  <a:cubicBezTo>
                    <a:pt x="397166" y="1368191"/>
                    <a:pt x="530142" y="1621622"/>
                    <a:pt x="683173" y="1862201"/>
                  </a:cubicBezTo>
                  <a:cubicBezTo>
                    <a:pt x="700472" y="1889335"/>
                    <a:pt x="736496" y="1897141"/>
                    <a:pt x="763205" y="1879148"/>
                  </a:cubicBezTo>
                  <a:lnTo>
                    <a:pt x="1348430" y="1485862"/>
                  </a:lnTo>
                  <a:cubicBezTo>
                    <a:pt x="1373999" y="1468726"/>
                    <a:pt x="1381507" y="1434262"/>
                    <a:pt x="1365064" y="1408176"/>
                  </a:cubicBezTo>
                  <a:cubicBezTo>
                    <a:pt x="1241879" y="1212914"/>
                    <a:pt x="1134377" y="1007655"/>
                    <a:pt x="1043128" y="793257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 64">
              <a:extLst>
                <a:ext uri="{FF2B5EF4-FFF2-40B4-BE49-F238E27FC236}">
                  <a16:creationId xmlns:a16="http://schemas.microsoft.com/office/drawing/2014/main" id="{437C8040-3065-4B4F-16F2-E46258F065E1}"/>
                </a:ext>
              </a:extLst>
            </p:cNvPr>
            <p:cNvSpPr/>
            <p:nvPr/>
          </p:nvSpPr>
          <p:spPr>
            <a:xfrm>
              <a:off x="4266120" y="1734892"/>
              <a:ext cx="489254" cy="389013"/>
            </a:xfrm>
            <a:custGeom>
              <a:avLst/>
              <a:gdLst>
                <a:gd name="connsiteX0" fmla="*/ 797848 w 1535934"/>
                <a:gd name="connsiteY0" fmla="*/ 196326 h 1221243"/>
                <a:gd name="connsiteX1" fmla="*/ 797753 w 1535934"/>
                <a:gd name="connsiteY1" fmla="*/ 196326 h 1221243"/>
                <a:gd name="connsiteX2" fmla="*/ 675138 w 1535934"/>
                <a:gd name="connsiteY2" fmla="*/ 144630 h 1221243"/>
                <a:gd name="connsiteX3" fmla="*/ 675043 w 1535934"/>
                <a:gd name="connsiteY3" fmla="*/ 144630 h 1221243"/>
                <a:gd name="connsiteX4" fmla="*/ 342557 w 1535934"/>
                <a:gd name="connsiteY4" fmla="*/ 4490 h 1221243"/>
                <a:gd name="connsiteX5" fmla="*/ 267467 w 1535934"/>
                <a:gd name="connsiteY5" fmla="*/ 35908 h 1221243"/>
                <a:gd name="connsiteX6" fmla="*/ 1327 w 1535934"/>
                <a:gd name="connsiteY6" fmla="*/ 908924 h 1221243"/>
                <a:gd name="connsiteX7" fmla="*/ 46095 w 1535934"/>
                <a:gd name="connsiteY7" fmla="*/ 976899 h 1221243"/>
                <a:gd name="connsiteX8" fmla="*/ 400158 w 1535934"/>
                <a:gd name="connsiteY8" fmla="*/ 1046683 h 1221243"/>
                <a:gd name="connsiteX9" fmla="*/ 401393 w 1535934"/>
                <a:gd name="connsiteY9" fmla="*/ 1046969 h 1221243"/>
                <a:gd name="connsiteX10" fmla="*/ 530757 w 1535934"/>
                <a:gd name="connsiteY10" fmla="*/ 1072484 h 1221243"/>
                <a:gd name="connsiteX11" fmla="*/ 531992 w 1535934"/>
                <a:gd name="connsiteY11" fmla="*/ 1072769 h 1221243"/>
                <a:gd name="connsiteX12" fmla="*/ 1279183 w 1535934"/>
                <a:gd name="connsiteY12" fmla="*/ 1220144 h 1221243"/>
                <a:gd name="connsiteX13" fmla="*/ 1345718 w 1535934"/>
                <a:gd name="connsiteY13" fmla="*/ 1177017 h 1221243"/>
                <a:gd name="connsiteX14" fmla="*/ 1532112 w 1535934"/>
                <a:gd name="connsiteY14" fmla="*/ 565620 h 1221243"/>
                <a:gd name="connsiteX15" fmla="*/ 1500935 w 1535934"/>
                <a:gd name="connsiteY15" fmla="*/ 492599 h 1221243"/>
                <a:gd name="connsiteX16" fmla="*/ 797848 w 1535934"/>
                <a:gd name="connsiteY16" fmla="*/ 196421 h 122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5934" h="1221243">
                  <a:moveTo>
                    <a:pt x="797848" y="196326"/>
                  </a:moveTo>
                  <a:lnTo>
                    <a:pt x="797753" y="196326"/>
                  </a:lnTo>
                  <a:cubicBezTo>
                    <a:pt x="797753" y="196326"/>
                    <a:pt x="675138" y="144630"/>
                    <a:pt x="675138" y="144630"/>
                  </a:cubicBezTo>
                  <a:lnTo>
                    <a:pt x="675043" y="144630"/>
                  </a:lnTo>
                  <a:cubicBezTo>
                    <a:pt x="675043" y="144630"/>
                    <a:pt x="342557" y="4490"/>
                    <a:pt x="342557" y="4490"/>
                  </a:cubicBezTo>
                  <a:cubicBezTo>
                    <a:pt x="313187" y="-7886"/>
                    <a:pt x="279254" y="6204"/>
                    <a:pt x="267467" y="35908"/>
                  </a:cubicBezTo>
                  <a:cubicBezTo>
                    <a:pt x="155023" y="320661"/>
                    <a:pt x="66246" y="612079"/>
                    <a:pt x="1327" y="908924"/>
                  </a:cubicBezTo>
                  <a:cubicBezTo>
                    <a:pt x="-5517" y="940151"/>
                    <a:pt x="14824" y="970806"/>
                    <a:pt x="46095" y="976899"/>
                  </a:cubicBezTo>
                  <a:lnTo>
                    <a:pt x="400158" y="1046683"/>
                  </a:lnTo>
                  <a:lnTo>
                    <a:pt x="401393" y="1046969"/>
                  </a:lnTo>
                  <a:lnTo>
                    <a:pt x="530757" y="1072484"/>
                  </a:lnTo>
                  <a:lnTo>
                    <a:pt x="531992" y="1072769"/>
                  </a:lnTo>
                  <a:lnTo>
                    <a:pt x="1279183" y="1220144"/>
                  </a:lnTo>
                  <a:cubicBezTo>
                    <a:pt x="1309409" y="1226142"/>
                    <a:pt x="1338970" y="1207006"/>
                    <a:pt x="1345718" y="1177017"/>
                  </a:cubicBezTo>
                  <a:cubicBezTo>
                    <a:pt x="1392483" y="969378"/>
                    <a:pt x="1454646" y="765262"/>
                    <a:pt x="1532112" y="565620"/>
                  </a:cubicBezTo>
                  <a:cubicBezTo>
                    <a:pt x="1543233" y="536869"/>
                    <a:pt x="1529260" y="504499"/>
                    <a:pt x="1500935" y="492599"/>
                  </a:cubicBezTo>
                  <a:lnTo>
                    <a:pt x="797848" y="196421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 65">
              <a:extLst>
                <a:ext uri="{FF2B5EF4-FFF2-40B4-BE49-F238E27FC236}">
                  <a16:creationId xmlns:a16="http://schemas.microsoft.com/office/drawing/2014/main" id="{0280181A-F115-8F79-C69E-E06C2736AE09}"/>
                </a:ext>
              </a:extLst>
            </p:cNvPr>
            <p:cNvSpPr/>
            <p:nvPr/>
          </p:nvSpPr>
          <p:spPr>
            <a:xfrm>
              <a:off x="4736196" y="1691799"/>
              <a:ext cx="403649" cy="493267"/>
            </a:xfrm>
            <a:custGeom>
              <a:avLst/>
              <a:gdLst>
                <a:gd name="connsiteX0" fmla="*/ 623639 w 1267190"/>
                <a:gd name="connsiteY0" fmla="*/ 9726 h 1548532"/>
                <a:gd name="connsiteX1" fmla="*/ 543416 w 1267190"/>
                <a:gd name="connsiteY1" fmla="*/ 26767 h 1548532"/>
                <a:gd name="connsiteX2" fmla="*/ 250851 w 1267190"/>
                <a:gd name="connsiteY2" fmla="*/ 578281 h 1548532"/>
                <a:gd name="connsiteX3" fmla="*/ 228990 w 1267190"/>
                <a:gd name="connsiteY3" fmla="*/ 629215 h 1548532"/>
                <a:gd name="connsiteX4" fmla="*/ 227184 w 1267190"/>
                <a:gd name="connsiteY4" fmla="*/ 633404 h 1548532"/>
                <a:gd name="connsiteX5" fmla="*/ 223572 w 1267190"/>
                <a:gd name="connsiteY5" fmla="*/ 642067 h 1548532"/>
                <a:gd name="connsiteX6" fmla="*/ 215112 w 1267190"/>
                <a:gd name="connsiteY6" fmla="*/ 662441 h 1548532"/>
                <a:gd name="connsiteX7" fmla="*/ 199334 w 1267190"/>
                <a:gd name="connsiteY7" fmla="*/ 701189 h 1548532"/>
                <a:gd name="connsiteX8" fmla="*/ 1439 w 1267190"/>
                <a:gd name="connsiteY8" fmla="*/ 1334292 h 1548532"/>
                <a:gd name="connsiteX9" fmla="*/ 46018 w 1267190"/>
                <a:gd name="connsiteY9" fmla="*/ 1403219 h 1548532"/>
                <a:gd name="connsiteX10" fmla="*/ 777525 w 1267190"/>
                <a:gd name="connsiteY10" fmla="*/ 1547453 h 1548532"/>
                <a:gd name="connsiteX11" fmla="*/ 843965 w 1267190"/>
                <a:gd name="connsiteY11" fmla="*/ 1504611 h 1548532"/>
                <a:gd name="connsiteX12" fmla="*/ 979982 w 1267190"/>
                <a:gd name="connsiteY12" fmla="*/ 1063819 h 1548532"/>
                <a:gd name="connsiteX13" fmla="*/ 981503 w 1267190"/>
                <a:gd name="connsiteY13" fmla="*/ 1059725 h 1548532"/>
                <a:gd name="connsiteX14" fmla="*/ 991293 w 1267190"/>
                <a:gd name="connsiteY14" fmla="*/ 1034782 h 1548532"/>
                <a:gd name="connsiteX15" fmla="*/ 1006786 w 1267190"/>
                <a:gd name="connsiteY15" fmla="*/ 996700 h 1548532"/>
                <a:gd name="connsiteX16" fmla="*/ 1016577 w 1267190"/>
                <a:gd name="connsiteY16" fmla="*/ 972804 h 1548532"/>
                <a:gd name="connsiteX17" fmla="*/ 1018478 w 1267190"/>
                <a:gd name="connsiteY17" fmla="*/ 968234 h 1548532"/>
                <a:gd name="connsiteX18" fmla="*/ 1027983 w 1267190"/>
                <a:gd name="connsiteY18" fmla="*/ 946433 h 1548532"/>
                <a:gd name="connsiteX19" fmla="*/ 1042811 w 1267190"/>
                <a:gd name="connsiteY19" fmla="*/ 911969 h 1548532"/>
                <a:gd name="connsiteX20" fmla="*/ 1050225 w 1267190"/>
                <a:gd name="connsiteY20" fmla="*/ 895499 h 1548532"/>
                <a:gd name="connsiteX21" fmla="*/ 1053456 w 1267190"/>
                <a:gd name="connsiteY21" fmla="*/ 888549 h 1548532"/>
                <a:gd name="connsiteX22" fmla="*/ 1258670 w 1267190"/>
                <a:gd name="connsiteY22" fmla="*/ 504022 h 1548532"/>
                <a:gd name="connsiteX23" fmla="*/ 1241941 w 1267190"/>
                <a:gd name="connsiteY23" fmla="*/ 426717 h 1548532"/>
                <a:gd name="connsiteX24" fmla="*/ 623639 w 1267190"/>
                <a:gd name="connsiteY24" fmla="*/ 9726 h 1548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67190" h="1548532">
                  <a:moveTo>
                    <a:pt x="623639" y="9726"/>
                  </a:moveTo>
                  <a:cubicBezTo>
                    <a:pt x="596930" y="-8268"/>
                    <a:pt x="560620" y="-556"/>
                    <a:pt x="543416" y="26767"/>
                  </a:cubicBezTo>
                  <a:cubicBezTo>
                    <a:pt x="431827" y="203655"/>
                    <a:pt x="334306" y="387779"/>
                    <a:pt x="250851" y="578281"/>
                  </a:cubicBezTo>
                  <a:cubicBezTo>
                    <a:pt x="243437" y="595227"/>
                    <a:pt x="236119" y="612173"/>
                    <a:pt x="228990" y="629215"/>
                  </a:cubicBezTo>
                  <a:cubicBezTo>
                    <a:pt x="228420" y="630643"/>
                    <a:pt x="227754" y="631976"/>
                    <a:pt x="227184" y="633404"/>
                  </a:cubicBezTo>
                  <a:cubicBezTo>
                    <a:pt x="225948" y="636260"/>
                    <a:pt x="224808" y="639211"/>
                    <a:pt x="223572" y="642067"/>
                  </a:cubicBezTo>
                  <a:cubicBezTo>
                    <a:pt x="220720" y="648827"/>
                    <a:pt x="217964" y="655586"/>
                    <a:pt x="215112" y="662441"/>
                  </a:cubicBezTo>
                  <a:cubicBezTo>
                    <a:pt x="209790" y="675293"/>
                    <a:pt x="204562" y="688241"/>
                    <a:pt x="199334" y="701189"/>
                  </a:cubicBezTo>
                  <a:cubicBezTo>
                    <a:pt x="116355" y="907590"/>
                    <a:pt x="50295" y="1118942"/>
                    <a:pt x="1439" y="1334292"/>
                  </a:cubicBezTo>
                  <a:cubicBezTo>
                    <a:pt x="-5689" y="1365804"/>
                    <a:pt x="14366" y="1397031"/>
                    <a:pt x="46018" y="1403219"/>
                  </a:cubicBezTo>
                  <a:lnTo>
                    <a:pt x="777525" y="1547453"/>
                  </a:lnTo>
                  <a:cubicBezTo>
                    <a:pt x="807561" y="1553355"/>
                    <a:pt x="837027" y="1534505"/>
                    <a:pt x="843965" y="1504611"/>
                  </a:cubicBezTo>
                  <a:cubicBezTo>
                    <a:pt x="878944" y="1355046"/>
                    <a:pt x="924283" y="1207957"/>
                    <a:pt x="979982" y="1063819"/>
                  </a:cubicBezTo>
                  <a:cubicBezTo>
                    <a:pt x="980553" y="1062486"/>
                    <a:pt x="981028" y="1061058"/>
                    <a:pt x="981503" y="1059725"/>
                  </a:cubicBezTo>
                  <a:cubicBezTo>
                    <a:pt x="984735" y="1051442"/>
                    <a:pt x="987967" y="1043064"/>
                    <a:pt x="991293" y="1034782"/>
                  </a:cubicBezTo>
                  <a:cubicBezTo>
                    <a:pt x="996331" y="1022025"/>
                    <a:pt x="1001749" y="1009362"/>
                    <a:pt x="1006786" y="996700"/>
                  </a:cubicBezTo>
                  <a:cubicBezTo>
                    <a:pt x="1009923" y="988703"/>
                    <a:pt x="1013345" y="980801"/>
                    <a:pt x="1016577" y="972804"/>
                  </a:cubicBezTo>
                  <a:cubicBezTo>
                    <a:pt x="1017147" y="971281"/>
                    <a:pt x="1017812" y="969758"/>
                    <a:pt x="1018478" y="968234"/>
                  </a:cubicBezTo>
                  <a:cubicBezTo>
                    <a:pt x="1021519" y="960904"/>
                    <a:pt x="1024846" y="953764"/>
                    <a:pt x="1027983" y="946433"/>
                  </a:cubicBezTo>
                  <a:cubicBezTo>
                    <a:pt x="1032925" y="934913"/>
                    <a:pt x="1037773" y="923394"/>
                    <a:pt x="1042811" y="911969"/>
                  </a:cubicBezTo>
                  <a:cubicBezTo>
                    <a:pt x="1045282" y="906448"/>
                    <a:pt x="1047753" y="901021"/>
                    <a:pt x="1050225" y="895499"/>
                  </a:cubicBezTo>
                  <a:cubicBezTo>
                    <a:pt x="1051270" y="893214"/>
                    <a:pt x="1052411" y="890834"/>
                    <a:pt x="1053456" y="888549"/>
                  </a:cubicBezTo>
                  <a:cubicBezTo>
                    <a:pt x="1113243" y="756312"/>
                    <a:pt x="1181679" y="627977"/>
                    <a:pt x="1258670" y="504022"/>
                  </a:cubicBezTo>
                  <a:cubicBezTo>
                    <a:pt x="1274828" y="478032"/>
                    <a:pt x="1267319" y="443854"/>
                    <a:pt x="1241941" y="426717"/>
                  </a:cubicBezTo>
                  <a:lnTo>
                    <a:pt x="623639" y="9726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 66">
              <a:extLst>
                <a:ext uri="{FF2B5EF4-FFF2-40B4-BE49-F238E27FC236}">
                  <a16:creationId xmlns:a16="http://schemas.microsoft.com/office/drawing/2014/main" id="{2D3ED509-6EC5-AD5F-2490-720FB8FEEEAD}"/>
                </a:ext>
              </a:extLst>
            </p:cNvPr>
            <p:cNvSpPr/>
            <p:nvPr/>
          </p:nvSpPr>
          <p:spPr>
            <a:xfrm>
              <a:off x="4400108" y="2121387"/>
              <a:ext cx="590249" cy="584097"/>
            </a:xfrm>
            <a:custGeom>
              <a:avLst/>
              <a:gdLst>
                <a:gd name="connsiteX0" fmla="*/ 1811234 w 1852992"/>
                <a:gd name="connsiteY0" fmla="*/ 854210 h 1833678"/>
                <a:gd name="connsiteX1" fmla="*/ 1826823 w 1852992"/>
                <a:gd name="connsiteY1" fmla="*/ 596304 h 1833678"/>
                <a:gd name="connsiteX2" fmla="*/ 1852296 w 1852992"/>
                <a:gd name="connsiteY2" fmla="*/ 394377 h 1833678"/>
                <a:gd name="connsiteX3" fmla="*/ 1807052 w 1852992"/>
                <a:gd name="connsiteY3" fmla="*/ 329639 h 1833678"/>
                <a:gd name="connsiteX4" fmla="*/ 1019370 w 1852992"/>
                <a:gd name="connsiteY4" fmla="*/ 174267 h 1833678"/>
                <a:gd name="connsiteX5" fmla="*/ 1018420 w 1852992"/>
                <a:gd name="connsiteY5" fmla="*/ 174077 h 1833678"/>
                <a:gd name="connsiteX6" fmla="*/ 888771 w 1852992"/>
                <a:gd name="connsiteY6" fmla="*/ 148467 h 1833678"/>
                <a:gd name="connsiteX7" fmla="*/ 887820 w 1852992"/>
                <a:gd name="connsiteY7" fmla="*/ 148276 h 1833678"/>
                <a:gd name="connsiteX8" fmla="*/ 141771 w 1852992"/>
                <a:gd name="connsiteY8" fmla="*/ 1092 h 1833678"/>
                <a:gd name="connsiteX9" fmla="*/ 74570 w 1852992"/>
                <a:gd name="connsiteY9" fmla="*/ 47265 h 1833678"/>
                <a:gd name="connsiteX10" fmla="*/ 25144 w 1852992"/>
                <a:gd name="connsiteY10" fmla="*/ 419987 h 1833678"/>
                <a:gd name="connsiteX11" fmla="*/ 526 w 1852992"/>
                <a:gd name="connsiteY11" fmla="*/ 854115 h 1833678"/>
                <a:gd name="connsiteX12" fmla="*/ 336 w 1852992"/>
                <a:gd name="connsiteY12" fmla="*/ 987400 h 1833678"/>
                <a:gd name="connsiteX13" fmla="*/ 72764 w 1852992"/>
                <a:gd name="connsiteY13" fmla="*/ 1786443 h 1833678"/>
                <a:gd name="connsiteX14" fmla="*/ 139870 w 1852992"/>
                <a:gd name="connsiteY14" fmla="*/ 1832617 h 1833678"/>
                <a:gd name="connsiteX15" fmla="*/ 886395 w 1852992"/>
                <a:gd name="connsiteY15" fmla="*/ 1686575 h 1833678"/>
                <a:gd name="connsiteX16" fmla="*/ 886585 w 1852992"/>
                <a:gd name="connsiteY16" fmla="*/ 1686575 h 1833678"/>
                <a:gd name="connsiteX17" fmla="*/ 1017089 w 1852992"/>
                <a:gd name="connsiteY17" fmla="*/ 1661060 h 1833678"/>
                <a:gd name="connsiteX18" fmla="*/ 1017279 w 1852992"/>
                <a:gd name="connsiteY18" fmla="*/ 1661060 h 1833678"/>
                <a:gd name="connsiteX19" fmla="*/ 1806102 w 1852992"/>
                <a:gd name="connsiteY19" fmla="*/ 1506735 h 1833678"/>
                <a:gd name="connsiteX20" fmla="*/ 1851441 w 1852992"/>
                <a:gd name="connsiteY20" fmla="*/ 1441902 h 1833678"/>
                <a:gd name="connsiteX21" fmla="*/ 1811424 w 1852992"/>
                <a:gd name="connsiteY21" fmla="*/ 987400 h 1833678"/>
                <a:gd name="connsiteX22" fmla="*/ 1811424 w 1852992"/>
                <a:gd name="connsiteY22" fmla="*/ 854115 h 1833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2992" h="1833678">
                  <a:moveTo>
                    <a:pt x="1811234" y="854210"/>
                  </a:moveTo>
                  <a:cubicBezTo>
                    <a:pt x="1813040" y="768242"/>
                    <a:pt x="1818268" y="682273"/>
                    <a:pt x="1826823" y="596304"/>
                  </a:cubicBezTo>
                  <a:cubicBezTo>
                    <a:pt x="1833286" y="528614"/>
                    <a:pt x="1841745" y="461306"/>
                    <a:pt x="1852296" y="394377"/>
                  </a:cubicBezTo>
                  <a:cubicBezTo>
                    <a:pt x="1857049" y="364103"/>
                    <a:pt x="1836993" y="335542"/>
                    <a:pt x="1807052" y="329639"/>
                  </a:cubicBezTo>
                  <a:lnTo>
                    <a:pt x="1019370" y="174267"/>
                  </a:lnTo>
                  <a:lnTo>
                    <a:pt x="1018420" y="174077"/>
                  </a:lnTo>
                  <a:lnTo>
                    <a:pt x="888771" y="148467"/>
                  </a:lnTo>
                  <a:lnTo>
                    <a:pt x="887820" y="148276"/>
                  </a:lnTo>
                  <a:lnTo>
                    <a:pt x="141771" y="1092"/>
                  </a:lnTo>
                  <a:cubicBezTo>
                    <a:pt x="110404" y="-5097"/>
                    <a:pt x="79893" y="15658"/>
                    <a:pt x="74570" y="47265"/>
                  </a:cubicBezTo>
                  <a:cubicBezTo>
                    <a:pt x="53564" y="170554"/>
                    <a:pt x="37120" y="294890"/>
                    <a:pt x="25144" y="419987"/>
                  </a:cubicBezTo>
                  <a:cubicBezTo>
                    <a:pt x="10791" y="564697"/>
                    <a:pt x="2617" y="709501"/>
                    <a:pt x="526" y="854115"/>
                  </a:cubicBezTo>
                  <a:cubicBezTo>
                    <a:pt x="-140" y="898575"/>
                    <a:pt x="-140" y="942940"/>
                    <a:pt x="336" y="987400"/>
                  </a:cubicBezTo>
                  <a:cubicBezTo>
                    <a:pt x="3472" y="1254732"/>
                    <a:pt x="27615" y="1521492"/>
                    <a:pt x="72764" y="1786443"/>
                  </a:cubicBezTo>
                  <a:cubicBezTo>
                    <a:pt x="78182" y="1817956"/>
                    <a:pt x="108598" y="1838710"/>
                    <a:pt x="139870" y="1832617"/>
                  </a:cubicBezTo>
                  <a:lnTo>
                    <a:pt x="886395" y="1686575"/>
                  </a:lnTo>
                  <a:lnTo>
                    <a:pt x="886585" y="1686575"/>
                  </a:lnTo>
                  <a:cubicBezTo>
                    <a:pt x="886585" y="1686575"/>
                    <a:pt x="1017089" y="1661060"/>
                    <a:pt x="1017089" y="1661060"/>
                  </a:cubicBezTo>
                  <a:lnTo>
                    <a:pt x="1017279" y="1661060"/>
                  </a:lnTo>
                  <a:cubicBezTo>
                    <a:pt x="1017279" y="1661060"/>
                    <a:pt x="1806102" y="1506735"/>
                    <a:pt x="1806102" y="1506735"/>
                  </a:cubicBezTo>
                  <a:cubicBezTo>
                    <a:pt x="1836138" y="1500833"/>
                    <a:pt x="1856288" y="1472176"/>
                    <a:pt x="1851441" y="1441902"/>
                  </a:cubicBezTo>
                  <a:cubicBezTo>
                    <a:pt x="1827583" y="1291099"/>
                    <a:pt x="1814276" y="1139440"/>
                    <a:pt x="1811424" y="987400"/>
                  </a:cubicBezTo>
                  <a:cubicBezTo>
                    <a:pt x="1810569" y="943035"/>
                    <a:pt x="1810379" y="898575"/>
                    <a:pt x="1811424" y="85411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9" name="Picture Placeholder 328">
            <a:extLst>
              <a:ext uri="{FF2B5EF4-FFF2-40B4-BE49-F238E27FC236}">
                <a16:creationId xmlns:a16="http://schemas.microsoft.com/office/drawing/2014/main" id="{76FD8361-02AC-B2CF-C0C7-EC495253E54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054767" y="1494781"/>
            <a:ext cx="2351853" cy="4627295"/>
          </a:xfrm>
          <a:custGeom>
            <a:avLst/>
            <a:gdLst>
              <a:gd name="connsiteX0" fmla="*/ 1831476 w 2351853"/>
              <a:gd name="connsiteY0" fmla="*/ 201 h 4627295"/>
              <a:gd name="connsiteX1" fmla="*/ 1933206 w 2351853"/>
              <a:gd name="connsiteY1" fmla="*/ 60233 h 4627295"/>
              <a:gd name="connsiteX2" fmla="*/ 2327906 w 2351853"/>
              <a:gd name="connsiteY2" fmla="*/ 2375890 h 4627295"/>
              <a:gd name="connsiteX3" fmla="*/ 1436308 w 2351853"/>
              <a:gd name="connsiteY3" fmla="*/ 4586737 h 4627295"/>
              <a:gd name="connsiteX4" fmla="*/ 1286306 w 2351853"/>
              <a:gd name="connsiteY4" fmla="*/ 4603269 h 4627295"/>
              <a:gd name="connsiteX5" fmla="*/ 1286230 w 2351853"/>
              <a:gd name="connsiteY5" fmla="*/ 4603269 h 4627295"/>
              <a:gd name="connsiteX6" fmla="*/ 38264 w 2351853"/>
              <a:gd name="connsiteY6" fmla="*/ 3575580 h 4627295"/>
              <a:gd name="connsiteX7" fmla="*/ 21521 w 2351853"/>
              <a:gd name="connsiteY7" fmla="*/ 3430273 h 4627295"/>
              <a:gd name="connsiteX8" fmla="*/ 512057 w 2351853"/>
              <a:gd name="connsiteY8" fmla="*/ 2185003 h 4627295"/>
              <a:gd name="connsiteX9" fmla="*/ 300842 w 2351853"/>
              <a:gd name="connsiteY9" fmla="*/ 880656 h 4627295"/>
              <a:gd name="connsiteX10" fmla="*/ 348796 w 2351853"/>
              <a:gd name="connsiteY10" fmla="*/ 742401 h 4627295"/>
              <a:gd name="connsiteX11" fmla="*/ 1790478 w 2351853"/>
              <a:gd name="connsiteY11" fmla="*/ 11394 h 4627295"/>
              <a:gd name="connsiteX12" fmla="*/ 1831476 w 2351853"/>
              <a:gd name="connsiteY12" fmla="*/ 201 h 4627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51853" h="4627295">
                <a:moveTo>
                  <a:pt x="1831476" y="201"/>
                </a:moveTo>
                <a:cubicBezTo>
                  <a:pt x="1873078" y="-2376"/>
                  <a:pt x="1914116" y="20076"/>
                  <a:pt x="1933206" y="60233"/>
                </a:cubicBezTo>
                <a:cubicBezTo>
                  <a:pt x="2275179" y="779941"/>
                  <a:pt x="2411544" y="1578143"/>
                  <a:pt x="2327906" y="2375890"/>
                </a:cubicBezTo>
                <a:cubicBezTo>
                  <a:pt x="2242907" y="3185845"/>
                  <a:pt x="1935251" y="3947871"/>
                  <a:pt x="1436308" y="4586737"/>
                </a:cubicBezTo>
                <a:cubicBezTo>
                  <a:pt x="1399791" y="4633453"/>
                  <a:pt x="1332064" y="4640960"/>
                  <a:pt x="1286306" y="4603269"/>
                </a:cubicBezTo>
                <a:lnTo>
                  <a:pt x="1286230" y="4603269"/>
                </a:lnTo>
                <a:lnTo>
                  <a:pt x="38264" y="3575580"/>
                </a:lnTo>
                <a:cubicBezTo>
                  <a:pt x="-5448" y="3539556"/>
                  <a:pt x="-12646" y="3475473"/>
                  <a:pt x="21521" y="3430273"/>
                </a:cubicBezTo>
                <a:cubicBezTo>
                  <a:pt x="295312" y="3068219"/>
                  <a:pt x="464328" y="2639807"/>
                  <a:pt x="512057" y="2185003"/>
                </a:cubicBezTo>
                <a:cubicBezTo>
                  <a:pt x="559179" y="1735887"/>
                  <a:pt x="486222" y="1287150"/>
                  <a:pt x="300842" y="880656"/>
                </a:cubicBezTo>
                <a:cubicBezTo>
                  <a:pt x="277281" y="829010"/>
                  <a:pt x="298266" y="768035"/>
                  <a:pt x="348796" y="742401"/>
                </a:cubicBezTo>
                <a:lnTo>
                  <a:pt x="1790478" y="11394"/>
                </a:lnTo>
                <a:cubicBezTo>
                  <a:pt x="1803679" y="4700"/>
                  <a:pt x="1817609" y="1060"/>
                  <a:pt x="1831476" y="201"/>
                </a:cubicBezTo>
                <a:close/>
              </a:path>
            </a:pathLst>
          </a:custGeom>
          <a:solidFill>
            <a:srgbClr val="332A42"/>
          </a:solidFill>
          <a:ln>
            <a:noFill/>
          </a:ln>
          <a:effectLst>
            <a:outerShdw blurRad="114300" dist="38100" dir="5400000" algn="t" rotWithShape="0">
              <a:prstClr val="black">
                <a:alpha val="49000"/>
              </a:prstClr>
            </a:outerShdw>
          </a:effectLst>
        </p:spPr>
        <p:txBody>
          <a:bodyPr wrap="square" lIns="548640" bIns="1097280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Insert</a:t>
            </a:r>
            <a:br>
              <a:rPr lang="en-US"/>
            </a:br>
            <a:r>
              <a:rPr lang="en-US"/>
              <a:t>Image here</a:t>
            </a:r>
          </a:p>
        </p:txBody>
      </p:sp>
    </p:spTree>
    <p:extLst>
      <p:ext uri="{BB962C8B-B14F-4D97-AF65-F5344CB8AC3E}">
        <p14:creationId xmlns:p14="http://schemas.microsoft.com/office/powerpoint/2010/main" val="3521825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iles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roup 145">
            <a:extLst>
              <a:ext uri="{FF2B5EF4-FFF2-40B4-BE49-F238E27FC236}">
                <a16:creationId xmlns:a16="http://schemas.microsoft.com/office/drawing/2014/main" id="{B5011BED-4136-8869-080C-FFC282EDC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69920" y="-122945"/>
            <a:ext cx="6271600" cy="7057939"/>
            <a:chOff x="5969920" y="-122945"/>
            <a:chExt cx="6271600" cy="7057939"/>
          </a:xfrm>
          <a:gradFill>
            <a:gsLst>
              <a:gs pos="2000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4146F90-1941-B3A9-F85A-015BC7DDEEE1}"/>
                </a:ext>
              </a:extLst>
            </p:cNvPr>
            <p:cNvSpPr/>
            <p:nvPr userDrawn="1"/>
          </p:nvSpPr>
          <p:spPr>
            <a:xfrm rot="365846">
              <a:off x="7989137" y="6166404"/>
              <a:ext cx="1494678" cy="767900"/>
            </a:xfrm>
            <a:custGeom>
              <a:avLst/>
              <a:gdLst>
                <a:gd name="connsiteX0" fmla="*/ 941851 w 1494678"/>
                <a:gd name="connsiteY0" fmla="*/ 1713 h 767900"/>
                <a:gd name="connsiteX1" fmla="*/ 1027882 w 1494678"/>
                <a:gd name="connsiteY1" fmla="*/ 35485 h 767900"/>
                <a:gd name="connsiteX2" fmla="*/ 1297340 w 1494678"/>
                <a:gd name="connsiteY2" fmla="*/ 387182 h 767900"/>
                <a:gd name="connsiteX3" fmla="*/ 1299897 w 1494678"/>
                <a:gd name="connsiteY3" fmla="*/ 390311 h 767900"/>
                <a:gd name="connsiteX4" fmla="*/ 1369925 w 1494678"/>
                <a:gd name="connsiteY4" fmla="*/ 473826 h 767900"/>
                <a:gd name="connsiteX5" fmla="*/ 1494678 w 1494678"/>
                <a:gd name="connsiteY5" fmla="*/ 613513 h 767900"/>
                <a:gd name="connsiteX6" fmla="*/ 49425 w 1494678"/>
                <a:gd name="connsiteY6" fmla="*/ 767900 h 767900"/>
                <a:gd name="connsiteX7" fmla="*/ 15399 w 1494678"/>
                <a:gd name="connsiteY7" fmla="*/ 721380 h 767900"/>
                <a:gd name="connsiteX8" fmla="*/ 37841 w 1494678"/>
                <a:gd name="connsiteY8" fmla="*/ 601585 h 767900"/>
                <a:gd name="connsiteX9" fmla="*/ 911265 w 1494678"/>
                <a:gd name="connsiteY9" fmla="*/ 14570 h 767900"/>
                <a:gd name="connsiteX10" fmla="*/ 941851 w 1494678"/>
                <a:gd name="connsiteY10" fmla="*/ 1713 h 76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4678" h="767900">
                  <a:moveTo>
                    <a:pt x="941851" y="1713"/>
                  </a:moveTo>
                  <a:cubicBezTo>
                    <a:pt x="973764" y="-4797"/>
                    <a:pt x="1007854" y="7421"/>
                    <a:pt x="1027882" y="35485"/>
                  </a:cubicBezTo>
                  <a:cubicBezTo>
                    <a:pt x="1113535" y="155563"/>
                    <a:pt x="1203308" y="272795"/>
                    <a:pt x="1297340" y="387182"/>
                  </a:cubicBezTo>
                  <a:cubicBezTo>
                    <a:pt x="1298191" y="388319"/>
                    <a:pt x="1299045" y="389316"/>
                    <a:pt x="1299897" y="390311"/>
                  </a:cubicBezTo>
                  <a:cubicBezTo>
                    <a:pt x="1322908" y="418338"/>
                    <a:pt x="1346344" y="446082"/>
                    <a:pt x="1369925" y="473826"/>
                  </a:cubicBezTo>
                  <a:lnTo>
                    <a:pt x="1494678" y="613513"/>
                  </a:lnTo>
                  <a:lnTo>
                    <a:pt x="49425" y="767900"/>
                  </a:lnTo>
                  <a:lnTo>
                    <a:pt x="15399" y="721380"/>
                  </a:lnTo>
                  <a:cubicBezTo>
                    <a:pt x="-12016" y="682396"/>
                    <a:pt x="-1788" y="628190"/>
                    <a:pt x="37841" y="601585"/>
                  </a:cubicBezTo>
                  <a:lnTo>
                    <a:pt x="911265" y="14570"/>
                  </a:lnTo>
                  <a:cubicBezTo>
                    <a:pt x="920817" y="8132"/>
                    <a:pt x="931214" y="3882"/>
                    <a:pt x="941851" y="1713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9" name="Freeform 64">
              <a:extLst>
                <a:ext uri="{FF2B5EF4-FFF2-40B4-BE49-F238E27FC236}">
                  <a16:creationId xmlns:a16="http://schemas.microsoft.com/office/drawing/2014/main" id="{075A33DC-3501-62F6-42EF-375B9D0B5F3E}"/>
                </a:ext>
              </a:extLst>
            </p:cNvPr>
            <p:cNvSpPr/>
            <p:nvPr userDrawn="1"/>
          </p:nvSpPr>
          <p:spPr>
            <a:xfrm rot="365846">
              <a:off x="9884384" y="2671834"/>
              <a:ext cx="552404" cy="706819"/>
            </a:xfrm>
            <a:custGeom>
              <a:avLst/>
              <a:gdLst>
                <a:gd name="connsiteX0" fmla="*/ 282722 w 369649"/>
                <a:gd name="connsiteY0" fmla="*/ 0 h 472978"/>
                <a:gd name="connsiteX1" fmla="*/ 57073 w 369649"/>
                <a:gd name="connsiteY1" fmla="*/ 0 h 472978"/>
                <a:gd name="connsiteX2" fmla="*/ 43 w 369649"/>
                <a:gd name="connsiteY2" fmla="*/ 59597 h 472978"/>
                <a:gd name="connsiteX3" fmla="*/ 34546 w 369649"/>
                <a:gd name="connsiteY3" fmla="*/ 424227 h 472978"/>
                <a:gd name="connsiteX4" fmla="*/ 101936 w 369649"/>
                <a:gd name="connsiteY4" fmla="*/ 471924 h 472978"/>
                <a:gd name="connsiteX5" fmla="*/ 323594 w 369649"/>
                <a:gd name="connsiteY5" fmla="*/ 428606 h 472978"/>
                <a:gd name="connsiteX6" fmla="*/ 369028 w 369649"/>
                <a:gd name="connsiteY6" fmla="*/ 364249 h 472978"/>
                <a:gd name="connsiteX7" fmla="*/ 339657 w 369649"/>
                <a:gd name="connsiteY7" fmla="*/ 54742 h 472978"/>
                <a:gd name="connsiteX8" fmla="*/ 282722 w 369649"/>
                <a:gd name="connsiteY8" fmla="*/ 95 h 472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49" h="472978">
                  <a:moveTo>
                    <a:pt x="282722" y="0"/>
                  </a:moveTo>
                  <a:lnTo>
                    <a:pt x="57073" y="0"/>
                  </a:lnTo>
                  <a:cubicBezTo>
                    <a:pt x="24661" y="0"/>
                    <a:pt x="-1193" y="27038"/>
                    <a:pt x="43" y="59597"/>
                  </a:cubicBezTo>
                  <a:cubicBezTo>
                    <a:pt x="4700" y="182505"/>
                    <a:pt x="16296" y="304175"/>
                    <a:pt x="34546" y="424227"/>
                  </a:cubicBezTo>
                  <a:cubicBezTo>
                    <a:pt x="39488" y="456406"/>
                    <a:pt x="70000" y="478112"/>
                    <a:pt x="101936" y="471924"/>
                  </a:cubicBezTo>
                  <a:lnTo>
                    <a:pt x="323594" y="428606"/>
                  </a:lnTo>
                  <a:cubicBezTo>
                    <a:pt x="353440" y="422799"/>
                    <a:pt x="373495" y="394428"/>
                    <a:pt x="369028" y="364249"/>
                  </a:cubicBezTo>
                  <a:cubicBezTo>
                    <a:pt x="353725" y="262191"/>
                    <a:pt x="343935" y="158990"/>
                    <a:pt x="339657" y="54742"/>
                  </a:cubicBezTo>
                  <a:cubicBezTo>
                    <a:pt x="338422" y="24182"/>
                    <a:pt x="313233" y="95"/>
                    <a:pt x="282722" y="9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 68">
              <a:extLst>
                <a:ext uri="{FF2B5EF4-FFF2-40B4-BE49-F238E27FC236}">
                  <a16:creationId xmlns:a16="http://schemas.microsoft.com/office/drawing/2014/main" id="{F5ECC651-A745-49FA-BF70-E9F895835C3B}"/>
                </a:ext>
              </a:extLst>
            </p:cNvPr>
            <p:cNvSpPr/>
            <p:nvPr userDrawn="1"/>
          </p:nvSpPr>
          <p:spPr>
            <a:xfrm rot="365846">
              <a:off x="10029438" y="851588"/>
              <a:ext cx="775838" cy="1640825"/>
            </a:xfrm>
            <a:custGeom>
              <a:avLst/>
              <a:gdLst>
                <a:gd name="connsiteX0" fmla="*/ 276829 w 519162"/>
                <a:gd name="connsiteY0" fmla="*/ 4474 h 1097981"/>
                <a:gd name="connsiteX1" fmla="*/ 201169 w 519162"/>
                <a:gd name="connsiteY1" fmla="*/ 37224 h 1097981"/>
                <a:gd name="connsiteX2" fmla="*/ 71615 w 519162"/>
                <a:gd name="connsiteY2" fmla="*/ 479254 h 1097981"/>
                <a:gd name="connsiteX3" fmla="*/ 57928 w 519162"/>
                <a:gd name="connsiteY3" fmla="*/ 544468 h 1097981"/>
                <a:gd name="connsiteX4" fmla="*/ 45857 w 519162"/>
                <a:gd name="connsiteY4" fmla="*/ 609968 h 1097981"/>
                <a:gd name="connsiteX5" fmla="*/ 12399 w 519162"/>
                <a:gd name="connsiteY5" fmla="*/ 853022 h 1097981"/>
                <a:gd name="connsiteX6" fmla="*/ 43 w 519162"/>
                <a:gd name="connsiteY6" fmla="*/ 1038384 h 1097981"/>
                <a:gd name="connsiteX7" fmla="*/ 57073 w 519162"/>
                <a:gd name="connsiteY7" fmla="*/ 1097981 h 1097981"/>
                <a:gd name="connsiteX8" fmla="*/ 282722 w 519162"/>
                <a:gd name="connsiteY8" fmla="*/ 1097981 h 1097981"/>
                <a:gd name="connsiteX9" fmla="*/ 339657 w 519162"/>
                <a:gd name="connsiteY9" fmla="*/ 1043334 h 1097981"/>
                <a:gd name="connsiteX10" fmla="*/ 378343 w 519162"/>
                <a:gd name="connsiteY10" fmla="*/ 675563 h 1097981"/>
                <a:gd name="connsiteX11" fmla="*/ 403911 w 519162"/>
                <a:gd name="connsiteY11" fmla="*/ 544754 h 1097981"/>
                <a:gd name="connsiteX12" fmla="*/ 515595 w 519162"/>
                <a:gd name="connsiteY12" fmla="*/ 164225 h 1097981"/>
                <a:gd name="connsiteX13" fmla="*/ 484229 w 519162"/>
                <a:gd name="connsiteY13" fmla="*/ 91966 h 1097981"/>
                <a:gd name="connsiteX14" fmla="*/ 276734 w 519162"/>
                <a:gd name="connsiteY14" fmla="*/ 4569 h 1097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9162" h="1097981">
                  <a:moveTo>
                    <a:pt x="276829" y="4474"/>
                  </a:moveTo>
                  <a:cubicBezTo>
                    <a:pt x="246888" y="-8093"/>
                    <a:pt x="212480" y="6759"/>
                    <a:pt x="201169" y="37224"/>
                  </a:cubicBezTo>
                  <a:cubicBezTo>
                    <a:pt x="147941" y="180124"/>
                    <a:pt x="104598" y="327690"/>
                    <a:pt x="71615" y="479254"/>
                  </a:cubicBezTo>
                  <a:cubicBezTo>
                    <a:pt x="66863" y="500960"/>
                    <a:pt x="62300" y="522666"/>
                    <a:pt x="57928" y="544468"/>
                  </a:cubicBezTo>
                  <a:cubicBezTo>
                    <a:pt x="53651" y="566270"/>
                    <a:pt x="49754" y="588166"/>
                    <a:pt x="45857" y="609968"/>
                  </a:cubicBezTo>
                  <a:cubicBezTo>
                    <a:pt x="31599" y="690891"/>
                    <a:pt x="20478" y="772004"/>
                    <a:pt x="12399" y="853022"/>
                  </a:cubicBezTo>
                  <a:cubicBezTo>
                    <a:pt x="6506" y="914429"/>
                    <a:pt x="2419" y="976216"/>
                    <a:pt x="43" y="1038384"/>
                  </a:cubicBezTo>
                  <a:cubicBezTo>
                    <a:pt x="-1193" y="1070848"/>
                    <a:pt x="24661" y="1097981"/>
                    <a:pt x="57073" y="1097981"/>
                  </a:cubicBezTo>
                  <a:lnTo>
                    <a:pt x="282722" y="1097981"/>
                  </a:lnTo>
                  <a:cubicBezTo>
                    <a:pt x="313233" y="1097981"/>
                    <a:pt x="338421" y="1073895"/>
                    <a:pt x="339657" y="1043334"/>
                  </a:cubicBezTo>
                  <a:cubicBezTo>
                    <a:pt x="344790" y="919189"/>
                    <a:pt x="357717" y="796567"/>
                    <a:pt x="378343" y="675563"/>
                  </a:cubicBezTo>
                  <a:cubicBezTo>
                    <a:pt x="385852" y="631674"/>
                    <a:pt x="394406" y="588166"/>
                    <a:pt x="403911" y="544754"/>
                  </a:cubicBezTo>
                  <a:cubicBezTo>
                    <a:pt x="432236" y="415562"/>
                    <a:pt x="469401" y="288561"/>
                    <a:pt x="515595" y="164225"/>
                  </a:cubicBezTo>
                  <a:cubicBezTo>
                    <a:pt x="526241" y="135664"/>
                    <a:pt x="512269" y="103771"/>
                    <a:pt x="484229" y="91966"/>
                  </a:cubicBezTo>
                  <a:lnTo>
                    <a:pt x="276734" y="4569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 69">
              <a:extLst>
                <a:ext uri="{FF2B5EF4-FFF2-40B4-BE49-F238E27FC236}">
                  <a16:creationId xmlns:a16="http://schemas.microsoft.com/office/drawing/2014/main" id="{7280BDA3-773F-B05C-A66C-3A72D55DCF8E}"/>
                </a:ext>
              </a:extLst>
            </p:cNvPr>
            <p:cNvSpPr/>
            <p:nvPr userDrawn="1"/>
          </p:nvSpPr>
          <p:spPr>
            <a:xfrm rot="365846">
              <a:off x="10078587" y="4378090"/>
              <a:ext cx="1238084" cy="1546905"/>
            </a:xfrm>
            <a:custGeom>
              <a:avLst/>
              <a:gdLst>
                <a:gd name="connsiteX0" fmla="*/ 581194 w 828481"/>
                <a:gd name="connsiteY0" fmla="*/ 491976 h 1035133"/>
                <a:gd name="connsiteX1" fmla="*/ 506865 w 828481"/>
                <a:gd name="connsiteY1" fmla="*/ 381445 h 1035133"/>
                <a:gd name="connsiteX2" fmla="*/ 317430 w 828481"/>
                <a:gd name="connsiteY2" fmla="*/ 33095 h 1035133"/>
                <a:gd name="connsiteX3" fmla="*/ 244241 w 828481"/>
                <a:gd name="connsiteY3" fmla="*/ 4249 h 1035133"/>
                <a:gd name="connsiteX4" fmla="*/ 35510 w 828481"/>
                <a:gd name="connsiteY4" fmla="*/ 89551 h 1035133"/>
                <a:gd name="connsiteX5" fmla="*/ 5189 w 828481"/>
                <a:gd name="connsiteY5" fmla="*/ 166285 h 1035133"/>
                <a:gd name="connsiteX6" fmla="*/ 225611 w 828481"/>
                <a:gd name="connsiteY6" fmla="*/ 570614 h 1035133"/>
                <a:gd name="connsiteX7" fmla="*/ 262015 w 828481"/>
                <a:gd name="connsiteY7" fmla="*/ 626404 h 1035133"/>
                <a:gd name="connsiteX8" fmla="*/ 299750 w 828481"/>
                <a:gd name="connsiteY8" fmla="*/ 681336 h 1035133"/>
                <a:gd name="connsiteX9" fmla="*/ 447649 w 828481"/>
                <a:gd name="connsiteY9" fmla="*/ 876884 h 1035133"/>
                <a:gd name="connsiteX10" fmla="*/ 569978 w 828481"/>
                <a:gd name="connsiteY10" fmla="*/ 1016833 h 1035133"/>
                <a:gd name="connsiteX11" fmla="*/ 652197 w 828481"/>
                <a:gd name="connsiteY11" fmla="*/ 1018357 h 1035133"/>
                <a:gd name="connsiteX12" fmla="*/ 811786 w 828481"/>
                <a:gd name="connsiteY12" fmla="*/ 858510 h 1035133"/>
                <a:gd name="connsiteX13" fmla="*/ 813497 w 828481"/>
                <a:gd name="connsiteY13" fmla="*/ 779586 h 1035133"/>
                <a:gd name="connsiteX14" fmla="*/ 581289 w 828481"/>
                <a:gd name="connsiteY14" fmla="*/ 492071 h 10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8481" h="1035133">
                  <a:moveTo>
                    <a:pt x="581194" y="491976"/>
                  </a:moveTo>
                  <a:cubicBezTo>
                    <a:pt x="555531" y="455703"/>
                    <a:pt x="530723" y="418860"/>
                    <a:pt x="506865" y="381445"/>
                  </a:cubicBezTo>
                  <a:cubicBezTo>
                    <a:pt x="435862" y="270152"/>
                    <a:pt x="372654" y="153908"/>
                    <a:pt x="317430" y="33095"/>
                  </a:cubicBezTo>
                  <a:cubicBezTo>
                    <a:pt x="304788" y="5391"/>
                    <a:pt x="272376" y="-7271"/>
                    <a:pt x="244241" y="4249"/>
                  </a:cubicBezTo>
                  <a:lnTo>
                    <a:pt x="35510" y="89551"/>
                  </a:lnTo>
                  <a:cubicBezTo>
                    <a:pt x="5474" y="101832"/>
                    <a:pt x="-8308" y="136677"/>
                    <a:pt x="5189" y="166285"/>
                  </a:cubicBezTo>
                  <a:cubicBezTo>
                    <a:pt x="68493" y="304996"/>
                    <a:pt x="141967" y="440090"/>
                    <a:pt x="225611" y="570614"/>
                  </a:cubicBezTo>
                  <a:cubicBezTo>
                    <a:pt x="237587" y="589274"/>
                    <a:pt x="249659" y="607934"/>
                    <a:pt x="262015" y="626404"/>
                  </a:cubicBezTo>
                  <a:cubicBezTo>
                    <a:pt x="274372" y="644873"/>
                    <a:pt x="287014" y="663152"/>
                    <a:pt x="299750" y="681336"/>
                  </a:cubicBezTo>
                  <a:cubicBezTo>
                    <a:pt x="346800" y="748645"/>
                    <a:pt x="396131" y="813859"/>
                    <a:pt x="447649" y="876884"/>
                  </a:cubicBezTo>
                  <a:cubicBezTo>
                    <a:pt x="486905" y="924581"/>
                    <a:pt x="527681" y="971231"/>
                    <a:pt x="569978" y="1016833"/>
                  </a:cubicBezTo>
                  <a:cubicBezTo>
                    <a:pt x="591935" y="1040634"/>
                    <a:pt x="629290" y="1041300"/>
                    <a:pt x="652197" y="1018357"/>
                  </a:cubicBezTo>
                  <a:lnTo>
                    <a:pt x="811786" y="858510"/>
                  </a:lnTo>
                  <a:cubicBezTo>
                    <a:pt x="833363" y="836899"/>
                    <a:pt x="834123" y="802054"/>
                    <a:pt x="813497" y="779586"/>
                  </a:cubicBezTo>
                  <a:cubicBezTo>
                    <a:pt x="729663" y="688381"/>
                    <a:pt x="652197" y="592416"/>
                    <a:pt x="581289" y="492071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EAEF0E5-6E61-BD84-2720-44424422D315}"/>
                </a:ext>
              </a:extLst>
            </p:cNvPr>
            <p:cNvSpPr/>
            <p:nvPr userDrawn="1"/>
          </p:nvSpPr>
          <p:spPr>
            <a:xfrm rot="365846">
              <a:off x="11045532" y="5884089"/>
              <a:ext cx="1195988" cy="956996"/>
            </a:xfrm>
            <a:custGeom>
              <a:avLst/>
              <a:gdLst>
                <a:gd name="connsiteX0" fmla="*/ 321784 w 1195988"/>
                <a:gd name="connsiteY0" fmla="*/ 20 h 956996"/>
                <a:gd name="connsiteX1" fmla="*/ 381140 w 1195988"/>
                <a:gd name="connsiteY1" fmla="*/ 22428 h 956996"/>
                <a:gd name="connsiteX2" fmla="*/ 804571 w 1195988"/>
                <a:gd name="connsiteY2" fmla="*/ 366159 h 956996"/>
                <a:gd name="connsiteX3" fmla="*/ 969341 w 1195988"/>
                <a:gd name="connsiteY3" fmla="*/ 477559 h 956996"/>
                <a:gd name="connsiteX4" fmla="*/ 969485 w 1195988"/>
                <a:gd name="connsiteY4" fmla="*/ 477700 h 956996"/>
                <a:gd name="connsiteX5" fmla="*/ 1161781 w 1195988"/>
                <a:gd name="connsiteY5" fmla="*/ 592640 h 956996"/>
                <a:gd name="connsiteX6" fmla="*/ 1195988 w 1195988"/>
                <a:gd name="connsiteY6" fmla="*/ 912849 h 956996"/>
                <a:gd name="connsiteX7" fmla="*/ 782731 w 1195988"/>
                <a:gd name="connsiteY7" fmla="*/ 956996 h 956996"/>
                <a:gd name="connsiteX8" fmla="*/ 685823 w 1195988"/>
                <a:gd name="connsiteY8" fmla="*/ 899681 h 956996"/>
                <a:gd name="connsiteX9" fmla="*/ 520911 w 1195988"/>
                <a:gd name="connsiteY9" fmla="*/ 788282 h 956996"/>
                <a:gd name="connsiteX10" fmla="*/ 27452 w 1195988"/>
                <a:gd name="connsiteY10" fmla="*/ 387216 h 956996"/>
                <a:gd name="connsiteX11" fmla="*/ 24895 w 1195988"/>
                <a:gd name="connsiteY11" fmla="*/ 263864 h 956996"/>
                <a:gd name="connsiteX12" fmla="*/ 263386 w 1195988"/>
                <a:gd name="connsiteY12" fmla="*/ 24991 h 956996"/>
                <a:gd name="connsiteX13" fmla="*/ 321784 w 1195988"/>
                <a:gd name="connsiteY13" fmla="*/ 20 h 956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95988" h="956996">
                  <a:moveTo>
                    <a:pt x="321784" y="20"/>
                  </a:moveTo>
                  <a:cubicBezTo>
                    <a:pt x="343002" y="-442"/>
                    <a:pt x="364379" y="6992"/>
                    <a:pt x="381140" y="22428"/>
                  </a:cubicBezTo>
                  <a:cubicBezTo>
                    <a:pt x="515655" y="146489"/>
                    <a:pt x="656846" y="261161"/>
                    <a:pt x="804571" y="366159"/>
                  </a:cubicBezTo>
                  <a:cubicBezTo>
                    <a:pt x="858548" y="404572"/>
                    <a:pt x="913519" y="441705"/>
                    <a:pt x="969341" y="477559"/>
                  </a:cubicBezTo>
                  <a:lnTo>
                    <a:pt x="969485" y="477700"/>
                  </a:lnTo>
                  <a:lnTo>
                    <a:pt x="1161781" y="592640"/>
                  </a:lnTo>
                  <a:lnTo>
                    <a:pt x="1195988" y="912849"/>
                  </a:lnTo>
                  <a:lnTo>
                    <a:pt x="782731" y="956996"/>
                  </a:lnTo>
                  <a:lnTo>
                    <a:pt x="685823" y="899681"/>
                  </a:lnTo>
                  <a:cubicBezTo>
                    <a:pt x="630141" y="863688"/>
                    <a:pt x="575172" y="826694"/>
                    <a:pt x="520911" y="788282"/>
                  </a:cubicBezTo>
                  <a:cubicBezTo>
                    <a:pt x="348897" y="666498"/>
                    <a:pt x="184125" y="532618"/>
                    <a:pt x="27452" y="387216"/>
                  </a:cubicBezTo>
                  <a:cubicBezTo>
                    <a:pt x="-8060" y="354208"/>
                    <a:pt x="-9337" y="298154"/>
                    <a:pt x="24895" y="263864"/>
                  </a:cubicBezTo>
                  <a:lnTo>
                    <a:pt x="263386" y="24991"/>
                  </a:lnTo>
                  <a:cubicBezTo>
                    <a:pt x="279507" y="8842"/>
                    <a:pt x="300566" y="484"/>
                    <a:pt x="321784" y="20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C6C7173-E732-D09A-ABCC-4EF6BDE8B5F2}"/>
                </a:ext>
              </a:extLst>
            </p:cNvPr>
            <p:cNvSpPr/>
            <p:nvPr userDrawn="1"/>
          </p:nvSpPr>
          <p:spPr>
            <a:xfrm rot="365846">
              <a:off x="5969920" y="2335197"/>
              <a:ext cx="1874329" cy="4493158"/>
            </a:xfrm>
            <a:custGeom>
              <a:avLst/>
              <a:gdLst>
                <a:gd name="connsiteX0" fmla="*/ 85244 w 1874329"/>
                <a:gd name="connsiteY0" fmla="*/ 1 h 4493158"/>
                <a:gd name="connsiteX1" fmla="*/ 541346 w 1874329"/>
                <a:gd name="connsiteY1" fmla="*/ 0 h 4493158"/>
                <a:gd name="connsiteX2" fmla="*/ 626145 w 1874329"/>
                <a:gd name="connsiteY2" fmla="*/ 83513 h 4493158"/>
                <a:gd name="connsiteX3" fmla="*/ 750291 w 1874329"/>
                <a:gd name="connsiteY3" fmla="*/ 1317868 h 4493158"/>
                <a:gd name="connsiteX4" fmla="*/ 749866 w 1874329"/>
                <a:gd name="connsiteY4" fmla="*/ 1317868 h 4493158"/>
                <a:gd name="connsiteX5" fmla="*/ 775433 w 1874329"/>
                <a:gd name="connsiteY5" fmla="*/ 1450894 h 4493158"/>
                <a:gd name="connsiteX6" fmla="*/ 784951 w 1874329"/>
                <a:gd name="connsiteY6" fmla="*/ 1498127 h 4493158"/>
                <a:gd name="connsiteX7" fmla="*/ 787791 w 1874329"/>
                <a:gd name="connsiteY7" fmla="*/ 1512212 h 4493158"/>
                <a:gd name="connsiteX8" fmla="*/ 788076 w 1874329"/>
                <a:gd name="connsiteY8" fmla="*/ 1513352 h 4493158"/>
                <a:gd name="connsiteX9" fmla="*/ 790775 w 1874329"/>
                <a:gd name="connsiteY9" fmla="*/ 1525728 h 4493158"/>
                <a:gd name="connsiteX10" fmla="*/ 1169604 w 1874329"/>
                <a:gd name="connsiteY10" fmla="*/ 2793945 h 4493158"/>
                <a:gd name="connsiteX11" fmla="*/ 1244318 w 1874329"/>
                <a:gd name="connsiteY11" fmla="*/ 2977191 h 4493158"/>
                <a:gd name="connsiteX12" fmla="*/ 1244745 w 1874329"/>
                <a:gd name="connsiteY12" fmla="*/ 2978330 h 4493158"/>
                <a:gd name="connsiteX13" fmla="*/ 1244603 w 1874329"/>
                <a:gd name="connsiteY13" fmla="*/ 2978187 h 4493158"/>
                <a:gd name="connsiteX14" fmla="*/ 1860788 w 1874329"/>
                <a:gd name="connsiteY14" fmla="*/ 4151792 h 4493158"/>
                <a:gd name="connsiteX15" fmla="*/ 1836640 w 1874329"/>
                <a:gd name="connsiteY15" fmla="*/ 4269024 h 4493158"/>
                <a:gd name="connsiteX16" fmla="*/ 1534779 w 1874329"/>
                <a:gd name="connsiteY16" fmla="*/ 4471914 h 4493158"/>
                <a:gd name="connsiteX17" fmla="*/ 1335909 w 1874329"/>
                <a:gd name="connsiteY17" fmla="*/ 4493158 h 4493158"/>
                <a:gd name="connsiteX18" fmla="*/ 1151981 w 1874329"/>
                <a:gd name="connsiteY18" fmla="*/ 4191519 h 4493158"/>
                <a:gd name="connsiteX19" fmla="*/ 668190 w 1874329"/>
                <a:gd name="connsiteY19" fmla="*/ 3221758 h 4493158"/>
                <a:gd name="connsiteX20" fmla="*/ 665349 w 1874329"/>
                <a:gd name="connsiteY20" fmla="*/ 3214929 h 4493158"/>
                <a:gd name="connsiteX21" fmla="*/ 590209 w 1874329"/>
                <a:gd name="connsiteY21" fmla="*/ 3030543 h 4493158"/>
                <a:gd name="connsiteX22" fmla="*/ 173737 w 1874329"/>
                <a:gd name="connsiteY22" fmla="*/ 1633430 h 4493158"/>
                <a:gd name="connsiteX23" fmla="*/ 135812 w 1874329"/>
                <a:gd name="connsiteY23" fmla="*/ 1437947 h 4493158"/>
                <a:gd name="connsiteX24" fmla="*/ 19 w 1874329"/>
                <a:gd name="connsiteY24" fmla="*/ 86786 h 4493158"/>
                <a:gd name="connsiteX25" fmla="*/ 85244 w 1874329"/>
                <a:gd name="connsiteY25" fmla="*/ 1 h 449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74329" h="4493158">
                  <a:moveTo>
                    <a:pt x="85244" y="1"/>
                  </a:moveTo>
                  <a:lnTo>
                    <a:pt x="541346" y="0"/>
                  </a:lnTo>
                  <a:cubicBezTo>
                    <a:pt x="587653" y="0"/>
                    <a:pt x="625151" y="37133"/>
                    <a:pt x="626145" y="83513"/>
                  </a:cubicBezTo>
                  <a:cubicBezTo>
                    <a:pt x="635521" y="500656"/>
                    <a:pt x="677139" y="912678"/>
                    <a:pt x="750291" y="1317868"/>
                  </a:cubicBezTo>
                  <a:lnTo>
                    <a:pt x="749866" y="1317868"/>
                  </a:lnTo>
                  <a:cubicBezTo>
                    <a:pt x="757961" y="1362259"/>
                    <a:pt x="766626" y="1406646"/>
                    <a:pt x="775433" y="1450894"/>
                  </a:cubicBezTo>
                  <a:cubicBezTo>
                    <a:pt x="778558" y="1466686"/>
                    <a:pt x="781682" y="1482335"/>
                    <a:pt x="784951" y="1498127"/>
                  </a:cubicBezTo>
                  <a:cubicBezTo>
                    <a:pt x="785945" y="1502823"/>
                    <a:pt x="786797" y="1507517"/>
                    <a:pt x="787791" y="1512212"/>
                  </a:cubicBezTo>
                  <a:cubicBezTo>
                    <a:pt x="787933" y="1512498"/>
                    <a:pt x="788075" y="1512924"/>
                    <a:pt x="788076" y="1513352"/>
                  </a:cubicBezTo>
                  <a:cubicBezTo>
                    <a:pt x="788928" y="1517477"/>
                    <a:pt x="789921" y="1521603"/>
                    <a:pt x="790775" y="1525728"/>
                  </a:cubicBezTo>
                  <a:cubicBezTo>
                    <a:pt x="880830" y="1957383"/>
                    <a:pt x="1007106" y="2380928"/>
                    <a:pt x="1169604" y="2793945"/>
                  </a:cubicBezTo>
                  <a:cubicBezTo>
                    <a:pt x="1193751" y="2855264"/>
                    <a:pt x="1218609" y="2916299"/>
                    <a:pt x="1244318" y="2977191"/>
                  </a:cubicBezTo>
                  <a:cubicBezTo>
                    <a:pt x="1244460" y="2977617"/>
                    <a:pt x="1244745" y="2978330"/>
                    <a:pt x="1244745" y="2978330"/>
                  </a:cubicBezTo>
                  <a:lnTo>
                    <a:pt x="1244603" y="2978187"/>
                  </a:lnTo>
                  <a:cubicBezTo>
                    <a:pt x="1417896" y="3388216"/>
                    <a:pt x="1623717" y="3780033"/>
                    <a:pt x="1860788" y="4151792"/>
                  </a:cubicBezTo>
                  <a:cubicBezTo>
                    <a:pt x="1885788" y="4191059"/>
                    <a:pt x="1875276" y="4243131"/>
                    <a:pt x="1836640" y="4269024"/>
                  </a:cubicBezTo>
                  <a:lnTo>
                    <a:pt x="1534779" y="4471914"/>
                  </a:lnTo>
                  <a:lnTo>
                    <a:pt x="1335909" y="4493158"/>
                  </a:lnTo>
                  <a:lnTo>
                    <a:pt x="1151981" y="4191519"/>
                  </a:lnTo>
                  <a:cubicBezTo>
                    <a:pt x="971062" y="3880149"/>
                    <a:pt x="809559" y="3556595"/>
                    <a:pt x="668190" y="3221758"/>
                  </a:cubicBezTo>
                  <a:cubicBezTo>
                    <a:pt x="667196" y="3219480"/>
                    <a:pt x="666345" y="3217204"/>
                    <a:pt x="665349" y="3214929"/>
                  </a:cubicBezTo>
                  <a:cubicBezTo>
                    <a:pt x="639640" y="3153751"/>
                    <a:pt x="614498" y="3092289"/>
                    <a:pt x="590209" y="3030543"/>
                  </a:cubicBezTo>
                  <a:cubicBezTo>
                    <a:pt x="410807" y="2575556"/>
                    <a:pt x="271889" y="2109046"/>
                    <a:pt x="173737" y="1633430"/>
                  </a:cubicBezTo>
                  <a:cubicBezTo>
                    <a:pt x="160384" y="1568411"/>
                    <a:pt x="147743" y="1503249"/>
                    <a:pt x="135812" y="1437947"/>
                  </a:cubicBezTo>
                  <a:cubicBezTo>
                    <a:pt x="55272" y="994484"/>
                    <a:pt x="9677" y="543338"/>
                    <a:pt x="19" y="86786"/>
                  </a:cubicBezTo>
                  <a:cubicBezTo>
                    <a:pt x="-977" y="39125"/>
                    <a:pt x="37660" y="0"/>
                    <a:pt x="85244" y="1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AA0AED3-6A8A-3F36-CDBD-E0584DA40E1F}"/>
                </a:ext>
              </a:extLst>
            </p:cNvPr>
            <p:cNvSpPr/>
            <p:nvPr userDrawn="1"/>
          </p:nvSpPr>
          <p:spPr>
            <a:xfrm rot="365846">
              <a:off x="6610762" y="-122945"/>
              <a:ext cx="2295303" cy="1060907"/>
            </a:xfrm>
            <a:custGeom>
              <a:avLst/>
              <a:gdLst>
                <a:gd name="connsiteX0" fmla="*/ 89739 w 2295303"/>
                <a:gd name="connsiteY0" fmla="*/ 233636 h 1060907"/>
                <a:gd name="connsiteX1" fmla="*/ 2276854 w 2295303"/>
                <a:gd name="connsiteY1" fmla="*/ 0 h 1060907"/>
                <a:gd name="connsiteX2" fmla="*/ 2288401 w 2295303"/>
                <a:gd name="connsiteY2" fmla="*/ 17139 h 1060907"/>
                <a:gd name="connsiteX3" fmla="*/ 2289591 w 2295303"/>
                <a:gd name="connsiteY3" fmla="*/ 81144 h 1060907"/>
                <a:gd name="connsiteX4" fmla="*/ 2011043 w 2295303"/>
                <a:gd name="connsiteY4" fmla="*/ 994816 h 1060907"/>
                <a:gd name="connsiteX5" fmla="*/ 1911613 w 2295303"/>
                <a:gd name="connsiteY5" fmla="*/ 1059265 h 1060907"/>
                <a:gd name="connsiteX6" fmla="*/ 795009 w 2295303"/>
                <a:gd name="connsiteY6" fmla="*/ 839029 h 1060907"/>
                <a:gd name="connsiteX7" fmla="*/ 793163 w 2295303"/>
                <a:gd name="connsiteY7" fmla="*/ 838602 h 1060907"/>
                <a:gd name="connsiteX8" fmla="*/ 599841 w 2295303"/>
                <a:gd name="connsiteY8" fmla="*/ 800473 h 1060907"/>
                <a:gd name="connsiteX9" fmla="*/ 597996 w 2295303"/>
                <a:gd name="connsiteY9" fmla="*/ 800045 h 1060907"/>
                <a:gd name="connsiteX10" fmla="*/ 68883 w 2295303"/>
                <a:gd name="connsiteY10" fmla="*/ 695760 h 1060907"/>
                <a:gd name="connsiteX11" fmla="*/ 1983 w 2295303"/>
                <a:gd name="connsiteY11" fmla="*/ 594178 h 1060907"/>
                <a:gd name="connsiteX12" fmla="*/ 81424 w 2295303"/>
                <a:gd name="connsiteY12" fmla="*/ 263024 h 1060907"/>
                <a:gd name="connsiteX13" fmla="*/ 89739 w 2295303"/>
                <a:gd name="connsiteY13" fmla="*/ 233636 h 106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303" h="1060907">
                  <a:moveTo>
                    <a:pt x="89739" y="233636"/>
                  </a:moveTo>
                  <a:lnTo>
                    <a:pt x="2276854" y="0"/>
                  </a:lnTo>
                  <a:lnTo>
                    <a:pt x="2288401" y="17139"/>
                  </a:lnTo>
                  <a:cubicBezTo>
                    <a:pt x="2296836" y="36826"/>
                    <a:pt x="2297901" y="59661"/>
                    <a:pt x="2289591" y="81144"/>
                  </a:cubicBezTo>
                  <a:cubicBezTo>
                    <a:pt x="2173826" y="379490"/>
                    <a:pt x="2080929" y="684521"/>
                    <a:pt x="2011043" y="994816"/>
                  </a:cubicBezTo>
                  <a:cubicBezTo>
                    <a:pt x="2000959" y="1039632"/>
                    <a:pt x="1956783" y="1068229"/>
                    <a:pt x="1911613" y="1059265"/>
                  </a:cubicBezTo>
                  <a:lnTo>
                    <a:pt x="795009" y="839029"/>
                  </a:lnTo>
                  <a:lnTo>
                    <a:pt x="793163" y="838602"/>
                  </a:lnTo>
                  <a:lnTo>
                    <a:pt x="599841" y="800473"/>
                  </a:lnTo>
                  <a:lnTo>
                    <a:pt x="597996" y="800045"/>
                  </a:lnTo>
                  <a:lnTo>
                    <a:pt x="68883" y="695760"/>
                  </a:lnTo>
                  <a:cubicBezTo>
                    <a:pt x="22152" y="686654"/>
                    <a:pt x="-8244" y="640844"/>
                    <a:pt x="1983" y="594178"/>
                  </a:cubicBezTo>
                  <a:cubicBezTo>
                    <a:pt x="26236" y="483277"/>
                    <a:pt x="52718" y="372882"/>
                    <a:pt x="81424" y="263024"/>
                  </a:cubicBezTo>
                  <a:lnTo>
                    <a:pt x="89739" y="233636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6BD1B10-3428-648D-0BD9-9ED6AB9144E9}"/>
                </a:ext>
              </a:extLst>
            </p:cNvPr>
            <p:cNvSpPr/>
            <p:nvPr userDrawn="1"/>
          </p:nvSpPr>
          <p:spPr>
            <a:xfrm rot="365846">
              <a:off x="8799788" y="-103608"/>
              <a:ext cx="1868806" cy="1539836"/>
            </a:xfrm>
            <a:custGeom>
              <a:avLst/>
              <a:gdLst>
                <a:gd name="connsiteX0" fmla="*/ 343523 w 1868806"/>
                <a:gd name="connsiteY0" fmla="*/ 162937 h 1539836"/>
                <a:gd name="connsiteX1" fmla="*/ 1868806 w 1868806"/>
                <a:gd name="connsiteY1" fmla="*/ 0 h 1539836"/>
                <a:gd name="connsiteX2" fmla="*/ 1717984 w 1868806"/>
                <a:gd name="connsiteY2" fmla="*/ 261594 h 1539836"/>
                <a:gd name="connsiteX3" fmla="*/ 1574289 w 1868806"/>
                <a:gd name="connsiteY3" fmla="*/ 553555 h 1539836"/>
                <a:gd name="connsiteX4" fmla="*/ 1569460 w 1868806"/>
                <a:gd name="connsiteY4" fmla="*/ 563941 h 1539836"/>
                <a:gd name="connsiteX5" fmla="*/ 1558381 w 1868806"/>
                <a:gd name="connsiteY5" fmla="*/ 588553 h 1539836"/>
                <a:gd name="connsiteX6" fmla="*/ 1536221 w 1868806"/>
                <a:gd name="connsiteY6" fmla="*/ 640056 h 1539836"/>
                <a:gd name="connsiteX7" fmla="*/ 1522018 w 1868806"/>
                <a:gd name="connsiteY7" fmla="*/ 672637 h 1539836"/>
                <a:gd name="connsiteX8" fmla="*/ 1519177 w 1868806"/>
                <a:gd name="connsiteY8" fmla="*/ 679466 h 1539836"/>
                <a:gd name="connsiteX9" fmla="*/ 1504545 w 1868806"/>
                <a:gd name="connsiteY9" fmla="*/ 715176 h 1539836"/>
                <a:gd name="connsiteX10" fmla="*/ 1481392 w 1868806"/>
                <a:gd name="connsiteY10" fmla="*/ 772085 h 1539836"/>
                <a:gd name="connsiteX11" fmla="*/ 1466762 w 1868806"/>
                <a:gd name="connsiteY11" fmla="*/ 809360 h 1539836"/>
                <a:gd name="connsiteX12" fmla="*/ 1464489 w 1868806"/>
                <a:gd name="connsiteY12" fmla="*/ 815479 h 1539836"/>
                <a:gd name="connsiteX13" fmla="*/ 1261225 w 1868806"/>
                <a:gd name="connsiteY13" fmla="*/ 1474199 h 1539836"/>
                <a:gd name="connsiteX14" fmla="*/ 1161937 w 1868806"/>
                <a:gd name="connsiteY14" fmla="*/ 1538223 h 1539836"/>
                <a:gd name="connsiteX15" fmla="*/ 68770 w 1868806"/>
                <a:gd name="connsiteY15" fmla="*/ 1322679 h 1539836"/>
                <a:gd name="connsiteX16" fmla="*/ 2151 w 1868806"/>
                <a:gd name="connsiteY16" fmla="*/ 1219675 h 1539836"/>
                <a:gd name="connsiteX17" fmla="*/ 297886 w 1868806"/>
                <a:gd name="connsiteY17" fmla="*/ 273564 h 1539836"/>
                <a:gd name="connsiteX18" fmla="*/ 321465 w 1868806"/>
                <a:gd name="connsiteY18" fmla="*/ 215658 h 1539836"/>
                <a:gd name="connsiteX19" fmla="*/ 334108 w 1868806"/>
                <a:gd name="connsiteY19" fmla="*/ 185211 h 1539836"/>
                <a:gd name="connsiteX20" fmla="*/ 339506 w 1868806"/>
                <a:gd name="connsiteY20" fmla="*/ 172266 h 1539836"/>
                <a:gd name="connsiteX21" fmla="*/ 342205 w 1868806"/>
                <a:gd name="connsiteY21" fmla="*/ 166006 h 1539836"/>
                <a:gd name="connsiteX22" fmla="*/ 343523 w 1868806"/>
                <a:gd name="connsiteY22" fmla="*/ 162937 h 1539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68806" h="1539836">
                  <a:moveTo>
                    <a:pt x="343523" y="162937"/>
                  </a:moveTo>
                  <a:lnTo>
                    <a:pt x="1868806" y="0"/>
                  </a:lnTo>
                  <a:lnTo>
                    <a:pt x="1717984" y="261594"/>
                  </a:lnTo>
                  <a:cubicBezTo>
                    <a:pt x="1666866" y="357397"/>
                    <a:pt x="1618961" y="454747"/>
                    <a:pt x="1574289" y="553555"/>
                  </a:cubicBezTo>
                  <a:cubicBezTo>
                    <a:pt x="1572727" y="556970"/>
                    <a:pt x="1571022" y="560526"/>
                    <a:pt x="1569460" y="563941"/>
                  </a:cubicBezTo>
                  <a:cubicBezTo>
                    <a:pt x="1565766" y="572193"/>
                    <a:pt x="1562074" y="580303"/>
                    <a:pt x="1558381" y="588553"/>
                  </a:cubicBezTo>
                  <a:cubicBezTo>
                    <a:pt x="1550852" y="605628"/>
                    <a:pt x="1543607" y="622842"/>
                    <a:pt x="1536221" y="640056"/>
                  </a:cubicBezTo>
                  <a:cubicBezTo>
                    <a:pt x="1531534" y="651012"/>
                    <a:pt x="1526562" y="661682"/>
                    <a:pt x="1522018" y="672637"/>
                  </a:cubicBezTo>
                  <a:cubicBezTo>
                    <a:pt x="1521022" y="674914"/>
                    <a:pt x="1520028" y="677190"/>
                    <a:pt x="1519177" y="679466"/>
                  </a:cubicBezTo>
                  <a:cubicBezTo>
                    <a:pt x="1514347" y="691417"/>
                    <a:pt x="1509232" y="703226"/>
                    <a:pt x="1504545" y="715176"/>
                  </a:cubicBezTo>
                  <a:cubicBezTo>
                    <a:pt x="1497018" y="734098"/>
                    <a:pt x="1488921" y="753022"/>
                    <a:pt x="1481392" y="772085"/>
                  </a:cubicBezTo>
                  <a:cubicBezTo>
                    <a:pt x="1476422" y="784462"/>
                    <a:pt x="1471591" y="796982"/>
                    <a:pt x="1466762" y="809360"/>
                  </a:cubicBezTo>
                  <a:cubicBezTo>
                    <a:pt x="1466052" y="811354"/>
                    <a:pt x="1465342" y="813486"/>
                    <a:pt x="1464489" y="815479"/>
                  </a:cubicBezTo>
                  <a:cubicBezTo>
                    <a:pt x="1381252" y="1030879"/>
                    <a:pt x="1313497" y="1250689"/>
                    <a:pt x="1261225" y="1474199"/>
                  </a:cubicBezTo>
                  <a:cubicBezTo>
                    <a:pt x="1250857" y="1518874"/>
                    <a:pt x="1206822" y="1547042"/>
                    <a:pt x="1161937" y="1538223"/>
                  </a:cubicBezTo>
                  <a:lnTo>
                    <a:pt x="68770" y="1322679"/>
                  </a:lnTo>
                  <a:cubicBezTo>
                    <a:pt x="21470" y="1313431"/>
                    <a:pt x="-8501" y="1266766"/>
                    <a:pt x="2151" y="1219675"/>
                  </a:cubicBezTo>
                  <a:cubicBezTo>
                    <a:pt x="75162" y="897855"/>
                    <a:pt x="173883" y="582010"/>
                    <a:pt x="297886" y="273564"/>
                  </a:cubicBezTo>
                  <a:cubicBezTo>
                    <a:pt x="305699" y="254214"/>
                    <a:pt x="313512" y="234865"/>
                    <a:pt x="321465" y="215658"/>
                  </a:cubicBezTo>
                  <a:cubicBezTo>
                    <a:pt x="325727" y="205415"/>
                    <a:pt x="329846" y="195314"/>
                    <a:pt x="334108" y="185211"/>
                  </a:cubicBezTo>
                  <a:cubicBezTo>
                    <a:pt x="335955" y="180945"/>
                    <a:pt x="337659" y="176534"/>
                    <a:pt x="339506" y="172266"/>
                  </a:cubicBezTo>
                  <a:cubicBezTo>
                    <a:pt x="340358" y="170131"/>
                    <a:pt x="341353" y="168139"/>
                    <a:pt x="342205" y="166006"/>
                  </a:cubicBezTo>
                  <a:lnTo>
                    <a:pt x="343523" y="162937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5CFFB58-E032-670B-7652-1DA254123B7D}"/>
                </a:ext>
              </a:extLst>
            </p:cNvPr>
            <p:cNvSpPr/>
            <p:nvPr userDrawn="1"/>
          </p:nvSpPr>
          <p:spPr>
            <a:xfrm rot="365846">
              <a:off x="6305148" y="639047"/>
              <a:ext cx="747334" cy="1452008"/>
            </a:xfrm>
            <a:custGeom>
              <a:avLst/>
              <a:gdLst>
                <a:gd name="connsiteX0" fmla="*/ 191292 w 747334"/>
                <a:gd name="connsiteY0" fmla="*/ 1887 h 1452008"/>
                <a:gd name="connsiteX1" fmla="*/ 225918 w 747334"/>
                <a:gd name="connsiteY1" fmla="*/ 1651 h 1452008"/>
                <a:gd name="connsiteX2" fmla="*/ 678146 w 747334"/>
                <a:gd name="connsiteY2" fmla="*/ 90833 h 1452008"/>
                <a:gd name="connsiteX3" fmla="*/ 746074 w 747334"/>
                <a:gd name="connsiteY3" fmla="*/ 190228 h 1452008"/>
                <a:gd name="connsiteX4" fmla="*/ 667951 w 747334"/>
                <a:gd name="connsiteY4" fmla="*/ 776672 h 1452008"/>
                <a:gd name="connsiteX5" fmla="*/ 633052 w 747334"/>
                <a:gd name="connsiteY5" fmla="*/ 1367142 h 1452008"/>
                <a:gd name="connsiteX6" fmla="*/ 580001 w 747334"/>
                <a:gd name="connsiteY6" fmla="*/ 1445383 h 1452008"/>
                <a:gd name="connsiteX7" fmla="*/ 552678 w 747334"/>
                <a:gd name="connsiteY7" fmla="*/ 1450850 h 1452008"/>
                <a:gd name="connsiteX8" fmla="*/ 490612 w 747334"/>
                <a:gd name="connsiteY8" fmla="*/ 1452008 h 1452008"/>
                <a:gd name="connsiteX9" fmla="*/ 86185 w 747334"/>
                <a:gd name="connsiteY9" fmla="*/ 1452008 h 1452008"/>
                <a:gd name="connsiteX10" fmla="*/ 19 w 747334"/>
                <a:gd name="connsiteY10" fmla="*/ 1364265 h 1452008"/>
                <a:gd name="connsiteX11" fmla="*/ 124385 w 747334"/>
                <a:gd name="connsiteY11" fmla="*/ 71269 h 1452008"/>
                <a:gd name="connsiteX12" fmla="*/ 124385 w 747334"/>
                <a:gd name="connsiteY12" fmla="*/ 71125 h 1452008"/>
                <a:gd name="connsiteX13" fmla="*/ 191292 w 747334"/>
                <a:gd name="connsiteY13" fmla="*/ 1887 h 1452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334" h="1452008">
                  <a:moveTo>
                    <a:pt x="191292" y="1887"/>
                  </a:moveTo>
                  <a:cubicBezTo>
                    <a:pt x="202375" y="-480"/>
                    <a:pt x="214106" y="-687"/>
                    <a:pt x="225918" y="1651"/>
                  </a:cubicBezTo>
                  <a:lnTo>
                    <a:pt x="678146" y="90833"/>
                  </a:lnTo>
                  <a:cubicBezTo>
                    <a:pt x="723958" y="99895"/>
                    <a:pt x="753973" y="144053"/>
                    <a:pt x="746074" y="190228"/>
                  </a:cubicBezTo>
                  <a:cubicBezTo>
                    <a:pt x="712900" y="384269"/>
                    <a:pt x="686763" y="579751"/>
                    <a:pt x="667951" y="776672"/>
                  </a:cubicBezTo>
                  <a:cubicBezTo>
                    <a:pt x="649281" y="972152"/>
                    <a:pt x="637505" y="1169071"/>
                    <a:pt x="633052" y="1367142"/>
                  </a:cubicBezTo>
                  <a:cubicBezTo>
                    <a:pt x="632192" y="1402527"/>
                    <a:pt x="610570" y="1432571"/>
                    <a:pt x="580001" y="1445383"/>
                  </a:cubicBezTo>
                  <a:lnTo>
                    <a:pt x="552678" y="1450850"/>
                  </a:lnTo>
                  <a:lnTo>
                    <a:pt x="490612" y="1452008"/>
                  </a:lnTo>
                  <a:lnTo>
                    <a:pt x="86185" y="1452008"/>
                  </a:lnTo>
                  <a:cubicBezTo>
                    <a:pt x="38076" y="1452008"/>
                    <a:pt x="-987" y="1412452"/>
                    <a:pt x="19" y="1364265"/>
                  </a:cubicBezTo>
                  <a:cubicBezTo>
                    <a:pt x="9354" y="927704"/>
                    <a:pt x="51000" y="496179"/>
                    <a:pt x="124385" y="71269"/>
                  </a:cubicBezTo>
                  <a:lnTo>
                    <a:pt x="124385" y="71125"/>
                  </a:lnTo>
                  <a:cubicBezTo>
                    <a:pt x="130632" y="35525"/>
                    <a:pt x="158043" y="8987"/>
                    <a:pt x="191292" y="1887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989FABA-92D8-2776-60B3-9753F83BCC36}"/>
                </a:ext>
              </a:extLst>
            </p:cNvPr>
            <p:cNvSpPr/>
            <p:nvPr userDrawn="1"/>
          </p:nvSpPr>
          <p:spPr>
            <a:xfrm rot="365846">
              <a:off x="7033841" y="1007402"/>
              <a:ext cx="2769119" cy="2740254"/>
            </a:xfrm>
            <a:custGeom>
              <a:avLst/>
              <a:gdLst>
                <a:gd name="connsiteX0" fmla="*/ 177516 w 2769119"/>
                <a:gd name="connsiteY0" fmla="*/ 1870 h 2740254"/>
                <a:gd name="connsiteX1" fmla="*/ 211864 w 2769119"/>
                <a:gd name="connsiteY1" fmla="*/ 1632 h 2740254"/>
                <a:gd name="connsiteX2" fmla="*/ 1326763 w 2769119"/>
                <a:gd name="connsiteY2" fmla="*/ 221584 h 2740254"/>
                <a:gd name="connsiteX3" fmla="*/ 1328184 w 2769119"/>
                <a:gd name="connsiteY3" fmla="*/ 221869 h 2740254"/>
                <a:gd name="connsiteX4" fmla="*/ 1521931 w 2769119"/>
                <a:gd name="connsiteY4" fmla="*/ 260142 h 2740254"/>
                <a:gd name="connsiteX5" fmla="*/ 1523351 w 2769119"/>
                <a:gd name="connsiteY5" fmla="*/ 260425 h 2740254"/>
                <a:gd name="connsiteX6" fmla="*/ 2700466 w 2769119"/>
                <a:gd name="connsiteY6" fmla="*/ 492613 h 2740254"/>
                <a:gd name="connsiteX7" fmla="*/ 2768078 w 2769119"/>
                <a:gd name="connsiteY7" fmla="*/ 589358 h 2740254"/>
                <a:gd name="connsiteX8" fmla="*/ 2730011 w 2769119"/>
                <a:gd name="connsiteY8" fmla="*/ 891119 h 2740254"/>
                <a:gd name="connsiteX9" fmla="*/ 2706715 w 2769119"/>
                <a:gd name="connsiteY9" fmla="*/ 1276534 h 2740254"/>
                <a:gd name="connsiteX10" fmla="*/ 2706999 w 2769119"/>
                <a:gd name="connsiteY10" fmla="*/ 1276392 h 2740254"/>
                <a:gd name="connsiteX11" fmla="*/ 2706998 w 2769119"/>
                <a:gd name="connsiteY11" fmla="*/ 1475574 h 2740254"/>
                <a:gd name="connsiteX12" fmla="*/ 2766801 w 2769119"/>
                <a:gd name="connsiteY12" fmla="*/ 2154783 h 2740254"/>
                <a:gd name="connsiteX13" fmla="*/ 2699045 w 2769119"/>
                <a:gd name="connsiteY13" fmla="*/ 2251668 h 2740254"/>
                <a:gd name="connsiteX14" fmla="*/ 1520225 w 2769119"/>
                <a:gd name="connsiteY14" fmla="*/ 2482292 h 2740254"/>
                <a:gd name="connsiteX15" fmla="*/ 1519943 w 2769119"/>
                <a:gd name="connsiteY15" fmla="*/ 2482292 h 2740254"/>
                <a:gd name="connsiteX16" fmla="*/ 1324916 w 2769119"/>
                <a:gd name="connsiteY16" fmla="*/ 2520422 h 2740254"/>
                <a:gd name="connsiteX17" fmla="*/ 1324633 w 2769119"/>
                <a:gd name="connsiteY17" fmla="*/ 2520422 h 2740254"/>
                <a:gd name="connsiteX18" fmla="*/ 209024 w 2769119"/>
                <a:gd name="connsiteY18" fmla="*/ 2738668 h 2740254"/>
                <a:gd name="connsiteX19" fmla="*/ 108740 w 2769119"/>
                <a:gd name="connsiteY19" fmla="*/ 2669665 h 2740254"/>
                <a:gd name="connsiteX20" fmla="*/ 504 w 2769119"/>
                <a:gd name="connsiteY20" fmla="*/ 1475573 h 2740254"/>
                <a:gd name="connsiteX21" fmla="*/ 787 w 2769119"/>
                <a:gd name="connsiteY21" fmla="*/ 1276392 h 2740254"/>
                <a:gd name="connsiteX22" fmla="*/ 37577 w 2769119"/>
                <a:gd name="connsiteY22" fmla="*/ 627630 h 2740254"/>
                <a:gd name="connsiteX23" fmla="*/ 111439 w 2769119"/>
                <a:gd name="connsiteY23" fmla="*/ 70633 h 2740254"/>
                <a:gd name="connsiteX24" fmla="*/ 177516 w 2769119"/>
                <a:gd name="connsiteY24" fmla="*/ 1870 h 274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69119" h="2740254">
                  <a:moveTo>
                    <a:pt x="177516" y="1870"/>
                  </a:moveTo>
                  <a:cubicBezTo>
                    <a:pt x="188507" y="-475"/>
                    <a:pt x="200146" y="-680"/>
                    <a:pt x="211864" y="1632"/>
                  </a:cubicBezTo>
                  <a:lnTo>
                    <a:pt x="1326763" y="221584"/>
                  </a:lnTo>
                  <a:lnTo>
                    <a:pt x="1328184" y="221869"/>
                  </a:lnTo>
                  <a:lnTo>
                    <a:pt x="1521931" y="260142"/>
                  </a:lnTo>
                  <a:lnTo>
                    <a:pt x="1523351" y="260425"/>
                  </a:lnTo>
                  <a:lnTo>
                    <a:pt x="2700466" y="492613"/>
                  </a:lnTo>
                  <a:cubicBezTo>
                    <a:pt x="2745209" y="501435"/>
                    <a:pt x="2775181" y="544117"/>
                    <a:pt x="2768078" y="589358"/>
                  </a:cubicBezTo>
                  <a:cubicBezTo>
                    <a:pt x="2752311" y="689377"/>
                    <a:pt x="2739670" y="789962"/>
                    <a:pt x="2730011" y="891119"/>
                  </a:cubicBezTo>
                  <a:cubicBezTo>
                    <a:pt x="2717227" y="1019591"/>
                    <a:pt x="2709414" y="1148063"/>
                    <a:pt x="2706715" y="1276534"/>
                  </a:cubicBezTo>
                  <a:lnTo>
                    <a:pt x="2706999" y="1276392"/>
                  </a:lnTo>
                  <a:cubicBezTo>
                    <a:pt x="2705437" y="1342833"/>
                    <a:pt x="2705721" y="1409274"/>
                    <a:pt x="2706998" y="1475574"/>
                  </a:cubicBezTo>
                  <a:cubicBezTo>
                    <a:pt x="2711261" y="1702782"/>
                    <a:pt x="2731147" y="1929422"/>
                    <a:pt x="2766801" y="2154783"/>
                  </a:cubicBezTo>
                  <a:cubicBezTo>
                    <a:pt x="2774044" y="2200023"/>
                    <a:pt x="2743932" y="2242849"/>
                    <a:pt x="2699045" y="2251668"/>
                  </a:cubicBezTo>
                  <a:cubicBezTo>
                    <a:pt x="2699045" y="2251668"/>
                    <a:pt x="1520225" y="2482292"/>
                    <a:pt x="1520225" y="2482292"/>
                  </a:cubicBezTo>
                  <a:lnTo>
                    <a:pt x="1519943" y="2482292"/>
                  </a:lnTo>
                  <a:cubicBezTo>
                    <a:pt x="1519943" y="2482292"/>
                    <a:pt x="1324916" y="2520422"/>
                    <a:pt x="1324916" y="2520422"/>
                  </a:cubicBezTo>
                  <a:lnTo>
                    <a:pt x="1324633" y="2520422"/>
                  </a:lnTo>
                  <a:lnTo>
                    <a:pt x="209024" y="2738668"/>
                  </a:lnTo>
                  <a:cubicBezTo>
                    <a:pt x="162290" y="2747772"/>
                    <a:pt x="116837" y="2716758"/>
                    <a:pt x="108740" y="2669665"/>
                  </a:cubicBezTo>
                  <a:cubicBezTo>
                    <a:pt x="41269" y="2273721"/>
                    <a:pt x="5190" y="1875074"/>
                    <a:pt x="504" y="1475573"/>
                  </a:cubicBezTo>
                  <a:cubicBezTo>
                    <a:pt x="-208" y="1409132"/>
                    <a:pt x="-208" y="1342834"/>
                    <a:pt x="787" y="1276392"/>
                  </a:cubicBezTo>
                  <a:cubicBezTo>
                    <a:pt x="3913" y="1060280"/>
                    <a:pt x="16127" y="843885"/>
                    <a:pt x="37577" y="627630"/>
                  </a:cubicBezTo>
                  <a:cubicBezTo>
                    <a:pt x="55473" y="440685"/>
                    <a:pt x="80048" y="254876"/>
                    <a:pt x="111439" y="70633"/>
                  </a:cubicBezTo>
                  <a:cubicBezTo>
                    <a:pt x="117405" y="35207"/>
                    <a:pt x="144545" y="8905"/>
                    <a:pt x="177516" y="1870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B4AE1F2-575F-3FC9-9799-ACDA42D3554F}"/>
                </a:ext>
              </a:extLst>
            </p:cNvPr>
            <p:cNvSpPr/>
            <p:nvPr userDrawn="1"/>
          </p:nvSpPr>
          <p:spPr>
            <a:xfrm rot="365846">
              <a:off x="8431663" y="3439888"/>
              <a:ext cx="2094518" cy="1319715"/>
            </a:xfrm>
            <a:custGeom>
              <a:avLst/>
              <a:gdLst>
                <a:gd name="connsiteX0" fmla="*/ 1855811 w 2094518"/>
                <a:gd name="connsiteY0" fmla="*/ 1615 h 1319715"/>
                <a:gd name="connsiteX1" fmla="*/ 1954956 w 2094518"/>
                <a:gd name="connsiteY1" fmla="*/ 65353 h 1319715"/>
                <a:gd name="connsiteX2" fmla="*/ 2089473 w 2094518"/>
                <a:gd name="connsiteY2" fmla="*/ 517067 h 1319715"/>
                <a:gd name="connsiteX3" fmla="*/ 2041462 w 2094518"/>
                <a:gd name="connsiteY3" fmla="*/ 624767 h 1319715"/>
                <a:gd name="connsiteX4" fmla="*/ 1647576 w 2094518"/>
                <a:gd name="connsiteY4" fmla="*/ 785677 h 1319715"/>
                <a:gd name="connsiteX5" fmla="*/ 1646724 w 2094518"/>
                <a:gd name="connsiteY5" fmla="*/ 785963 h 1319715"/>
                <a:gd name="connsiteX6" fmla="*/ 1464055 w 2094518"/>
                <a:gd name="connsiteY6" fmla="*/ 860655 h 1319715"/>
                <a:gd name="connsiteX7" fmla="*/ 1463771 w 2094518"/>
                <a:gd name="connsiteY7" fmla="*/ 860655 h 1319715"/>
                <a:gd name="connsiteX8" fmla="*/ 355833 w 2094518"/>
                <a:gd name="connsiteY8" fmla="*/ 1313366 h 1319715"/>
                <a:gd name="connsiteX9" fmla="*/ 243617 w 2094518"/>
                <a:gd name="connsiteY9" fmla="*/ 1263996 h 1319715"/>
                <a:gd name="connsiteX10" fmla="*/ 2144 w 2094518"/>
                <a:gd name="connsiteY10" fmla="*/ 454184 h 1319715"/>
                <a:gd name="connsiteX11" fmla="*/ 68904 w 2094518"/>
                <a:gd name="connsiteY11" fmla="*/ 351179 h 1319715"/>
                <a:gd name="connsiteX12" fmla="*/ 1243603 w 2094518"/>
                <a:gd name="connsiteY12" fmla="*/ 121408 h 1319715"/>
                <a:gd name="connsiteX13" fmla="*/ 1437493 w 2094518"/>
                <a:gd name="connsiteY13" fmla="*/ 83279 h 1319715"/>
                <a:gd name="connsiteX14" fmla="*/ 1438487 w 2094518"/>
                <a:gd name="connsiteY14" fmla="*/ 83279 h 1319715"/>
                <a:gd name="connsiteX15" fmla="*/ 1855811 w 2094518"/>
                <a:gd name="connsiteY15" fmla="*/ 1615 h 131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94518" h="1319715">
                  <a:moveTo>
                    <a:pt x="1855811" y="1615"/>
                  </a:moveTo>
                  <a:cubicBezTo>
                    <a:pt x="1900696" y="-7206"/>
                    <a:pt x="1944447" y="20964"/>
                    <a:pt x="1954956" y="65353"/>
                  </a:cubicBezTo>
                  <a:cubicBezTo>
                    <a:pt x="1991320" y="218153"/>
                    <a:pt x="2036206" y="368821"/>
                    <a:pt x="2089473" y="517067"/>
                  </a:cubicBezTo>
                  <a:cubicBezTo>
                    <a:pt x="2104955" y="560033"/>
                    <a:pt x="2083649" y="607552"/>
                    <a:pt x="2041462" y="624767"/>
                  </a:cubicBezTo>
                  <a:lnTo>
                    <a:pt x="1647576" y="785677"/>
                  </a:lnTo>
                  <a:lnTo>
                    <a:pt x="1646724" y="785963"/>
                  </a:lnTo>
                  <a:cubicBezTo>
                    <a:pt x="1646724" y="785963"/>
                    <a:pt x="1464055" y="860655"/>
                    <a:pt x="1464055" y="860655"/>
                  </a:cubicBezTo>
                  <a:lnTo>
                    <a:pt x="1463771" y="860655"/>
                  </a:lnTo>
                  <a:lnTo>
                    <a:pt x="355833" y="1313366"/>
                  </a:lnTo>
                  <a:cubicBezTo>
                    <a:pt x="311230" y="1331576"/>
                    <a:pt x="260522" y="1309239"/>
                    <a:pt x="243617" y="1263996"/>
                  </a:cubicBezTo>
                  <a:cubicBezTo>
                    <a:pt x="145324" y="1000652"/>
                    <a:pt x="64643" y="730476"/>
                    <a:pt x="2144" y="454184"/>
                  </a:cubicBezTo>
                  <a:cubicBezTo>
                    <a:pt x="-8509" y="407092"/>
                    <a:pt x="21603" y="360426"/>
                    <a:pt x="68904" y="351179"/>
                  </a:cubicBezTo>
                  <a:cubicBezTo>
                    <a:pt x="68904" y="351179"/>
                    <a:pt x="1243603" y="121408"/>
                    <a:pt x="1243603" y="121408"/>
                  </a:cubicBezTo>
                  <a:cubicBezTo>
                    <a:pt x="1243603" y="121408"/>
                    <a:pt x="1437493" y="83279"/>
                    <a:pt x="1437493" y="83279"/>
                  </a:cubicBezTo>
                  <a:lnTo>
                    <a:pt x="1438487" y="83279"/>
                  </a:lnTo>
                  <a:lnTo>
                    <a:pt x="1855811" y="1615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B28DC2-1EC9-D2D5-216E-710668D6E9B7}"/>
                </a:ext>
              </a:extLst>
            </p:cNvPr>
            <p:cNvSpPr/>
            <p:nvPr userDrawn="1"/>
          </p:nvSpPr>
          <p:spPr>
            <a:xfrm rot="365846">
              <a:off x="6922110" y="3703510"/>
              <a:ext cx="2052989" cy="2822708"/>
            </a:xfrm>
            <a:custGeom>
              <a:avLst/>
              <a:gdLst>
                <a:gd name="connsiteX0" fmla="*/ 1099059 w 2052989"/>
                <a:gd name="connsiteY0" fmla="*/ 1597 h 2822708"/>
                <a:gd name="connsiteX1" fmla="*/ 1198491 w 2052989"/>
                <a:gd name="connsiteY1" fmla="*/ 66332 h 2822708"/>
                <a:gd name="connsiteX2" fmla="*/ 1483572 w 2052989"/>
                <a:gd name="connsiteY2" fmla="*/ 1001203 h 2822708"/>
                <a:gd name="connsiteX3" fmla="*/ 1551327 w 2052989"/>
                <a:gd name="connsiteY3" fmla="*/ 1168232 h 2822708"/>
                <a:gd name="connsiteX4" fmla="*/ 1558854 w 2052989"/>
                <a:gd name="connsiteY4" fmla="*/ 1185588 h 2822708"/>
                <a:gd name="connsiteX5" fmla="*/ 1558854 w 2052989"/>
                <a:gd name="connsiteY5" fmla="*/ 1185446 h 2822708"/>
                <a:gd name="connsiteX6" fmla="*/ 2039957 w 2052989"/>
                <a:gd name="connsiteY6" fmla="*/ 2104383 h 2822708"/>
                <a:gd name="connsiteX7" fmla="*/ 2015098 w 2052989"/>
                <a:gd name="connsiteY7" fmla="*/ 2220477 h 2822708"/>
                <a:gd name="connsiteX8" fmla="*/ 1140536 w 2052989"/>
                <a:gd name="connsiteY8" fmla="*/ 2808204 h 2822708"/>
                <a:gd name="connsiteX9" fmla="*/ 1020936 w 2052989"/>
                <a:gd name="connsiteY9" fmla="*/ 2782879 h 2822708"/>
                <a:gd name="connsiteX10" fmla="*/ 425916 w 2052989"/>
                <a:gd name="connsiteY10" fmla="*/ 1648401 h 2822708"/>
                <a:gd name="connsiteX11" fmla="*/ 424354 w 2052989"/>
                <a:gd name="connsiteY11" fmla="*/ 1644843 h 2822708"/>
                <a:gd name="connsiteX12" fmla="*/ 350632 w 2052989"/>
                <a:gd name="connsiteY12" fmla="*/ 1464015 h 2822708"/>
                <a:gd name="connsiteX13" fmla="*/ 2769 w 2052989"/>
                <a:gd name="connsiteY13" fmla="*/ 308194 h 2822708"/>
                <a:gd name="connsiteX14" fmla="*/ 68961 w 2052989"/>
                <a:gd name="connsiteY14" fmla="*/ 203055 h 2822708"/>
                <a:gd name="connsiteX15" fmla="*/ 1099059 w 2052989"/>
                <a:gd name="connsiteY15" fmla="*/ 1597 h 282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52989" h="2822708">
                  <a:moveTo>
                    <a:pt x="1099059" y="1597"/>
                  </a:moveTo>
                  <a:cubicBezTo>
                    <a:pt x="1144231" y="-7225"/>
                    <a:pt x="1188405" y="21373"/>
                    <a:pt x="1198491" y="66332"/>
                  </a:cubicBezTo>
                  <a:cubicBezTo>
                    <a:pt x="1269371" y="384024"/>
                    <a:pt x="1364539" y="696030"/>
                    <a:pt x="1483572" y="1001203"/>
                  </a:cubicBezTo>
                  <a:cubicBezTo>
                    <a:pt x="1505446" y="1057115"/>
                    <a:pt x="1527889" y="1112744"/>
                    <a:pt x="1551327" y="1168232"/>
                  </a:cubicBezTo>
                  <a:cubicBezTo>
                    <a:pt x="1553884" y="1174063"/>
                    <a:pt x="1556439" y="1179756"/>
                    <a:pt x="1558854" y="1185588"/>
                  </a:cubicBezTo>
                  <a:lnTo>
                    <a:pt x="1558854" y="1185446"/>
                  </a:lnTo>
                  <a:cubicBezTo>
                    <a:pt x="1695217" y="1505843"/>
                    <a:pt x="1855869" y="1812583"/>
                    <a:pt x="2039957" y="2104383"/>
                  </a:cubicBezTo>
                  <a:cubicBezTo>
                    <a:pt x="2064529" y="2143366"/>
                    <a:pt x="2053309" y="2194869"/>
                    <a:pt x="2015098" y="2220477"/>
                  </a:cubicBezTo>
                  <a:lnTo>
                    <a:pt x="1140536" y="2808204"/>
                  </a:lnTo>
                  <a:cubicBezTo>
                    <a:pt x="1100623" y="2835094"/>
                    <a:pt x="1046788" y="2823427"/>
                    <a:pt x="1020936" y="2782879"/>
                  </a:cubicBezTo>
                  <a:cubicBezTo>
                    <a:pt x="792247" y="2423357"/>
                    <a:pt x="593526" y="2044630"/>
                    <a:pt x="425916" y="1648401"/>
                  </a:cubicBezTo>
                  <a:cubicBezTo>
                    <a:pt x="425348" y="1647120"/>
                    <a:pt x="424780" y="1645981"/>
                    <a:pt x="424354" y="1644843"/>
                  </a:cubicBezTo>
                  <a:cubicBezTo>
                    <a:pt x="398928" y="1584805"/>
                    <a:pt x="374354" y="1524480"/>
                    <a:pt x="350632" y="1464015"/>
                  </a:cubicBezTo>
                  <a:cubicBezTo>
                    <a:pt x="223787" y="1141057"/>
                    <a:pt x="61574" y="534265"/>
                    <a:pt x="2769" y="308194"/>
                  </a:cubicBezTo>
                  <a:cubicBezTo>
                    <a:pt x="-9589" y="260675"/>
                    <a:pt x="20665" y="212446"/>
                    <a:pt x="68961" y="203055"/>
                  </a:cubicBezTo>
                  <a:lnTo>
                    <a:pt x="1099059" y="1597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4F2107-4CA4-3E81-D0D9-518D8A67C383}"/>
                </a:ext>
              </a:extLst>
            </p:cNvPr>
            <p:cNvSpPr/>
            <p:nvPr userDrawn="1"/>
          </p:nvSpPr>
          <p:spPr>
            <a:xfrm rot="365846">
              <a:off x="8692733" y="4513178"/>
              <a:ext cx="1513481" cy="1378453"/>
            </a:xfrm>
            <a:custGeom>
              <a:avLst/>
              <a:gdLst>
                <a:gd name="connsiteX0" fmla="*/ 1116490 w 1513481"/>
                <a:gd name="connsiteY0" fmla="*/ 1 h 1378453"/>
                <a:gd name="connsiteX1" fmla="*/ 1193792 w 1513481"/>
                <a:gd name="connsiteY1" fmla="*/ 49978 h 1378453"/>
                <a:gd name="connsiteX2" fmla="*/ 1500748 w 1513481"/>
                <a:gd name="connsiteY2" fmla="*/ 627605 h 1378453"/>
                <a:gd name="connsiteX3" fmla="*/ 1475748 w 1513481"/>
                <a:gd name="connsiteY3" fmla="*/ 743129 h 1378453"/>
                <a:gd name="connsiteX4" fmla="*/ 551898 w 1513481"/>
                <a:gd name="connsiteY4" fmla="*/ 1364005 h 1378453"/>
                <a:gd name="connsiteX5" fmla="*/ 432012 w 1513481"/>
                <a:gd name="connsiteY5" fmla="*/ 1338254 h 1378453"/>
                <a:gd name="connsiteX6" fmla="*/ 7445 w 1513481"/>
                <a:gd name="connsiteY6" fmla="*/ 541530 h 1378453"/>
                <a:gd name="connsiteX7" fmla="*/ 53040 w 1513481"/>
                <a:gd name="connsiteY7" fmla="*/ 427426 h 1378453"/>
                <a:gd name="connsiteX8" fmla="*/ 1084135 w 1513481"/>
                <a:gd name="connsiteY8" fmla="*/ 6159 h 1378453"/>
                <a:gd name="connsiteX9" fmla="*/ 1084136 w 1513481"/>
                <a:gd name="connsiteY9" fmla="*/ 6301 h 1378453"/>
                <a:gd name="connsiteX10" fmla="*/ 1116490 w 1513481"/>
                <a:gd name="connsiteY10" fmla="*/ 1 h 1378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481" h="1378453">
                  <a:moveTo>
                    <a:pt x="1116490" y="1"/>
                  </a:moveTo>
                  <a:cubicBezTo>
                    <a:pt x="1148889" y="94"/>
                    <a:pt x="1179730" y="18715"/>
                    <a:pt x="1193792" y="49978"/>
                  </a:cubicBezTo>
                  <a:cubicBezTo>
                    <a:pt x="1283848" y="249872"/>
                    <a:pt x="1386262" y="442650"/>
                    <a:pt x="1500748" y="627605"/>
                  </a:cubicBezTo>
                  <a:cubicBezTo>
                    <a:pt x="1524897" y="666585"/>
                    <a:pt x="1513675" y="717661"/>
                    <a:pt x="1475748" y="743129"/>
                  </a:cubicBezTo>
                  <a:lnTo>
                    <a:pt x="551898" y="1364005"/>
                  </a:lnTo>
                  <a:cubicBezTo>
                    <a:pt x="511842" y="1390895"/>
                    <a:pt x="457723" y="1379087"/>
                    <a:pt x="432012" y="1338254"/>
                  </a:cubicBezTo>
                  <a:cubicBezTo>
                    <a:pt x="270793" y="1081738"/>
                    <a:pt x="129176" y="815689"/>
                    <a:pt x="7445" y="541530"/>
                  </a:cubicBezTo>
                  <a:cubicBezTo>
                    <a:pt x="-12157" y="497282"/>
                    <a:pt x="8296" y="445637"/>
                    <a:pt x="53040" y="427426"/>
                  </a:cubicBezTo>
                  <a:lnTo>
                    <a:pt x="1084135" y="6159"/>
                  </a:lnTo>
                  <a:lnTo>
                    <a:pt x="1084136" y="6301"/>
                  </a:lnTo>
                  <a:cubicBezTo>
                    <a:pt x="1094718" y="1998"/>
                    <a:pt x="1105690" y="-30"/>
                    <a:pt x="1116490" y="1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65B84B7-27AE-1D50-B1BE-C207F463F670}"/>
                </a:ext>
              </a:extLst>
            </p:cNvPr>
            <p:cNvSpPr/>
            <p:nvPr userDrawn="1"/>
          </p:nvSpPr>
          <p:spPr>
            <a:xfrm rot="365846">
              <a:off x="9214563" y="5505422"/>
              <a:ext cx="2216841" cy="1429572"/>
            </a:xfrm>
            <a:custGeom>
              <a:avLst/>
              <a:gdLst>
                <a:gd name="connsiteX0" fmla="*/ 992067 w 2216841"/>
                <a:gd name="connsiteY0" fmla="*/ 1719 h 1429572"/>
                <a:gd name="connsiteX1" fmla="*/ 1077879 w 2216841"/>
                <a:gd name="connsiteY1" fmla="*/ 35092 h 1429572"/>
                <a:gd name="connsiteX2" fmla="*/ 1255860 w 2216841"/>
                <a:gd name="connsiteY2" fmla="*/ 265998 h 1429572"/>
                <a:gd name="connsiteX3" fmla="*/ 1263529 w 2216841"/>
                <a:gd name="connsiteY3" fmla="*/ 275529 h 1429572"/>
                <a:gd name="connsiteX4" fmla="*/ 1271625 w 2216841"/>
                <a:gd name="connsiteY4" fmla="*/ 285206 h 1429572"/>
                <a:gd name="connsiteX5" fmla="*/ 1519491 w 2216841"/>
                <a:gd name="connsiteY5" fmla="*/ 564201 h 1429572"/>
                <a:gd name="connsiteX6" fmla="*/ 1659972 w 2216841"/>
                <a:gd name="connsiteY6" fmla="*/ 705192 h 1429572"/>
                <a:gd name="connsiteX7" fmla="*/ 1659973 w 2216841"/>
                <a:gd name="connsiteY7" fmla="*/ 705336 h 1429572"/>
                <a:gd name="connsiteX8" fmla="*/ 2181841 w 2216841"/>
                <a:gd name="connsiteY8" fmla="*/ 1143108 h 1429572"/>
                <a:gd name="connsiteX9" fmla="*/ 2215098 w 2216841"/>
                <a:gd name="connsiteY9" fmla="*/ 1229197 h 1429572"/>
                <a:gd name="connsiteX10" fmla="*/ 2204122 w 2216841"/>
                <a:gd name="connsiteY10" fmla="*/ 1255283 h 1429572"/>
                <a:gd name="connsiteX11" fmla="*/ 572562 w 2216841"/>
                <a:gd name="connsiteY11" fmla="*/ 1429572 h 1429572"/>
                <a:gd name="connsiteX12" fmla="*/ 443336 w 2216841"/>
                <a:gd name="connsiteY12" fmla="*/ 1290963 h 1429572"/>
                <a:gd name="connsiteX13" fmla="*/ 281869 w 2216841"/>
                <a:gd name="connsiteY13" fmla="*/ 1103555 h 1429572"/>
                <a:gd name="connsiteX14" fmla="*/ 272350 w 2216841"/>
                <a:gd name="connsiteY14" fmla="*/ 1092175 h 1429572"/>
                <a:gd name="connsiteX15" fmla="*/ 262834 w 2216841"/>
                <a:gd name="connsiteY15" fmla="*/ 1080366 h 1429572"/>
                <a:gd name="connsiteX16" fmla="*/ 16104 w 2216841"/>
                <a:gd name="connsiteY16" fmla="*/ 756412 h 1429572"/>
                <a:gd name="connsiteX17" fmla="*/ 37695 w 2216841"/>
                <a:gd name="connsiteY17" fmla="*/ 635480 h 1429572"/>
                <a:gd name="connsiteX18" fmla="*/ 961686 w 2216841"/>
                <a:gd name="connsiteY18" fmla="*/ 14460 h 1429572"/>
                <a:gd name="connsiteX19" fmla="*/ 992067 w 2216841"/>
                <a:gd name="connsiteY19" fmla="*/ 1719 h 142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16841" h="1429572">
                  <a:moveTo>
                    <a:pt x="992067" y="1719"/>
                  </a:moveTo>
                  <a:cubicBezTo>
                    <a:pt x="1023787" y="-4762"/>
                    <a:pt x="1057744" y="7242"/>
                    <a:pt x="1077879" y="35092"/>
                  </a:cubicBezTo>
                  <a:cubicBezTo>
                    <a:pt x="1134838" y="113626"/>
                    <a:pt x="1194213" y="190735"/>
                    <a:pt x="1255860" y="265998"/>
                  </a:cubicBezTo>
                  <a:cubicBezTo>
                    <a:pt x="1258417" y="269129"/>
                    <a:pt x="1260972" y="272400"/>
                    <a:pt x="1263529" y="275529"/>
                  </a:cubicBezTo>
                  <a:cubicBezTo>
                    <a:pt x="1266228" y="278802"/>
                    <a:pt x="1268927" y="281933"/>
                    <a:pt x="1271625" y="285206"/>
                  </a:cubicBezTo>
                  <a:cubicBezTo>
                    <a:pt x="1350886" y="381523"/>
                    <a:pt x="1433554" y="474427"/>
                    <a:pt x="1519491" y="564201"/>
                  </a:cubicBezTo>
                  <a:cubicBezTo>
                    <a:pt x="1565513" y="612146"/>
                    <a:pt x="1612246" y="659097"/>
                    <a:pt x="1659972" y="705192"/>
                  </a:cubicBezTo>
                  <a:lnTo>
                    <a:pt x="1659973" y="705336"/>
                  </a:lnTo>
                  <a:cubicBezTo>
                    <a:pt x="1823324" y="862690"/>
                    <a:pt x="1997468" y="1008802"/>
                    <a:pt x="2181841" y="1143108"/>
                  </a:cubicBezTo>
                  <a:cubicBezTo>
                    <a:pt x="2209646" y="1163381"/>
                    <a:pt x="2221630" y="1197419"/>
                    <a:pt x="2215098" y="1229197"/>
                  </a:cubicBezTo>
                  <a:lnTo>
                    <a:pt x="2204122" y="1255283"/>
                  </a:lnTo>
                  <a:lnTo>
                    <a:pt x="572562" y="1429572"/>
                  </a:lnTo>
                  <a:lnTo>
                    <a:pt x="443336" y="1290963"/>
                  </a:lnTo>
                  <a:cubicBezTo>
                    <a:pt x="388188" y="1229466"/>
                    <a:pt x="334353" y="1167008"/>
                    <a:pt x="281869" y="1103555"/>
                  </a:cubicBezTo>
                  <a:cubicBezTo>
                    <a:pt x="278743" y="1099714"/>
                    <a:pt x="275475" y="1096016"/>
                    <a:pt x="272350" y="1092175"/>
                  </a:cubicBezTo>
                  <a:cubicBezTo>
                    <a:pt x="269083" y="1088331"/>
                    <a:pt x="266101" y="1084349"/>
                    <a:pt x="262834" y="1080366"/>
                  </a:cubicBezTo>
                  <a:cubicBezTo>
                    <a:pt x="177324" y="975370"/>
                    <a:pt x="95080" y="867383"/>
                    <a:pt x="16104" y="756412"/>
                  </a:cubicBezTo>
                  <a:cubicBezTo>
                    <a:pt x="-12019" y="717001"/>
                    <a:pt x="-2361" y="662369"/>
                    <a:pt x="37695" y="635480"/>
                  </a:cubicBezTo>
                  <a:lnTo>
                    <a:pt x="961686" y="14460"/>
                  </a:lnTo>
                  <a:cubicBezTo>
                    <a:pt x="971168" y="8095"/>
                    <a:pt x="981493" y="3879"/>
                    <a:pt x="992067" y="1719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44" name="Title 1">
            <a:extLst>
              <a:ext uri="{FF2B5EF4-FFF2-40B4-BE49-F238E27FC236}">
                <a16:creationId xmlns:a16="http://schemas.microsoft.com/office/drawing/2014/main" id="{485A3F76-B4CA-4F12-E7CB-D0B67D348F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784" y="2043756"/>
            <a:ext cx="5044845" cy="669971"/>
          </a:xfrm>
        </p:spPr>
        <p:txBody>
          <a:bodyPr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3600" b="0" kern="1200" spc="0" baseline="0" dirty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45" name="Text Placeholder 21">
            <a:extLst>
              <a:ext uri="{FF2B5EF4-FFF2-40B4-BE49-F238E27FC236}">
                <a16:creationId xmlns:a16="http://schemas.microsoft.com/office/drawing/2014/main" id="{D43B73F8-6835-C9A2-D369-51EF0215546F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94784" y="2856959"/>
            <a:ext cx="5036074" cy="1513028"/>
          </a:xfrm>
          <a:prstGeom prst="rect">
            <a:avLst/>
          </a:prstGeom>
        </p:spPr>
        <p:txBody>
          <a:bodyPr lIns="0" tIns="0" rIns="0" bIns="0" anchor="t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2400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body text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EABA5-489D-F030-AC7D-0C25AF8E0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270" r="77734" b="17141"/>
          <a:stretch/>
        </p:blipFill>
        <p:spPr>
          <a:xfrm>
            <a:off x="10155862" y="0"/>
            <a:ext cx="2036138" cy="6089194"/>
          </a:xfrm>
          <a:custGeom>
            <a:avLst/>
            <a:gdLst>
              <a:gd name="connsiteX0" fmla="*/ 0 w 2036138"/>
              <a:gd name="connsiteY0" fmla="*/ 0 h 6089194"/>
              <a:gd name="connsiteX1" fmla="*/ 2036138 w 2036138"/>
              <a:gd name="connsiteY1" fmla="*/ 0 h 6089194"/>
              <a:gd name="connsiteX2" fmla="*/ 2036138 w 2036138"/>
              <a:gd name="connsiteY2" fmla="*/ 6089194 h 6089194"/>
              <a:gd name="connsiteX3" fmla="*/ 0 w 2036138"/>
              <a:gd name="connsiteY3" fmla="*/ 6089194 h 6089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6138" h="6089194">
                <a:moveTo>
                  <a:pt x="0" y="0"/>
                </a:moveTo>
                <a:lnTo>
                  <a:pt x="2036138" y="0"/>
                </a:lnTo>
                <a:lnTo>
                  <a:pt x="2036138" y="6089194"/>
                </a:lnTo>
                <a:lnTo>
                  <a:pt x="0" y="6089194"/>
                </a:lnTo>
                <a:close/>
              </a:path>
            </a:pathLst>
          </a:custGeom>
        </p:spPr>
      </p:pic>
      <p:sp>
        <p:nvSpPr>
          <p:cNvPr id="14" name="Picture Placeholder 83">
            <a:extLst>
              <a:ext uri="{FF2B5EF4-FFF2-40B4-BE49-F238E27FC236}">
                <a16:creationId xmlns:a16="http://schemas.microsoft.com/office/drawing/2014/main" id="{7819C249-351D-C1DC-B18A-33D1791AA5E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38783" y="625195"/>
            <a:ext cx="870556" cy="1479615"/>
          </a:xfrm>
          <a:custGeom>
            <a:avLst/>
            <a:gdLst>
              <a:gd name="connsiteX0" fmla="*/ 335604 w 870556"/>
              <a:gd name="connsiteY0" fmla="*/ 463 h 1479615"/>
              <a:gd name="connsiteX1" fmla="*/ 370059 w 870556"/>
              <a:gd name="connsiteY1" fmla="*/ 3906 h 1479615"/>
              <a:gd name="connsiteX2" fmla="*/ 810256 w 870556"/>
              <a:gd name="connsiteY2" fmla="*/ 140619 h 1479615"/>
              <a:gd name="connsiteX3" fmla="*/ 867242 w 870556"/>
              <a:gd name="connsiteY3" fmla="*/ 246667 h 1479615"/>
              <a:gd name="connsiteX4" fmla="*/ 727269 w 870556"/>
              <a:gd name="connsiteY4" fmla="*/ 821495 h 1479615"/>
              <a:gd name="connsiteX5" fmla="*/ 629848 w 870556"/>
              <a:gd name="connsiteY5" fmla="*/ 1404918 h 1479615"/>
              <a:gd name="connsiteX6" fmla="*/ 568786 w 870556"/>
              <a:gd name="connsiteY6" fmla="*/ 1477081 h 1479615"/>
              <a:gd name="connsiteX7" fmla="*/ 541037 w 870556"/>
              <a:gd name="connsiteY7" fmla="*/ 1479615 h 1479615"/>
              <a:gd name="connsiteX8" fmla="*/ 479199 w 870556"/>
              <a:gd name="connsiteY8" fmla="*/ 1474174 h 1479615"/>
              <a:gd name="connsiteX9" fmla="*/ 77060 w 870556"/>
              <a:gd name="connsiteY9" fmla="*/ 1431216 h 1479615"/>
              <a:gd name="connsiteX10" fmla="*/ 702 w 870556"/>
              <a:gd name="connsiteY10" fmla="*/ 1334817 h 1479615"/>
              <a:gd name="connsiteX11" fmla="*/ 261705 w 870556"/>
              <a:gd name="connsiteY11" fmla="*/ 62346 h 1479615"/>
              <a:gd name="connsiteX12" fmla="*/ 261721 w 870556"/>
              <a:gd name="connsiteY12" fmla="*/ 62203 h 1479615"/>
              <a:gd name="connsiteX13" fmla="*/ 335604 w 870556"/>
              <a:gd name="connsiteY13" fmla="*/ 463 h 147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70556" h="1479615">
                <a:moveTo>
                  <a:pt x="335604" y="463"/>
                </a:moveTo>
                <a:cubicBezTo>
                  <a:pt x="346875" y="-713"/>
                  <a:pt x="358562" y="327"/>
                  <a:pt x="370059" y="3906"/>
                </a:cubicBezTo>
                <a:lnTo>
                  <a:pt x="810256" y="140619"/>
                </a:lnTo>
                <a:cubicBezTo>
                  <a:pt x="854846" y="154496"/>
                  <a:pt x="880001" y="201593"/>
                  <a:pt x="867242" y="246667"/>
                </a:cubicBezTo>
                <a:cubicBezTo>
                  <a:pt x="813644" y="436087"/>
                  <a:pt x="766891" y="627687"/>
                  <a:pt x="727269" y="821495"/>
                </a:cubicBezTo>
                <a:cubicBezTo>
                  <a:pt x="687941" y="1013886"/>
                  <a:pt x="655315" y="1208441"/>
                  <a:pt x="629848" y="1404918"/>
                </a:cubicBezTo>
                <a:cubicBezTo>
                  <a:pt x="625234" y="1440011"/>
                  <a:pt x="600543" y="1467589"/>
                  <a:pt x="568786" y="1477081"/>
                </a:cubicBezTo>
                <a:lnTo>
                  <a:pt x="541037" y="1479615"/>
                </a:lnTo>
                <a:lnTo>
                  <a:pt x="479199" y="1474174"/>
                </a:lnTo>
                <a:lnTo>
                  <a:pt x="77060" y="1431216"/>
                </a:lnTo>
                <a:cubicBezTo>
                  <a:pt x="29223" y="1426106"/>
                  <a:pt x="-5417" y="1382624"/>
                  <a:pt x="702" y="1334817"/>
                </a:cubicBezTo>
                <a:cubicBezTo>
                  <a:pt x="56355" y="901717"/>
                  <a:pt x="143602" y="477057"/>
                  <a:pt x="261705" y="62346"/>
                </a:cubicBezTo>
                <a:lnTo>
                  <a:pt x="261721" y="62203"/>
                </a:lnTo>
                <a:cubicBezTo>
                  <a:pt x="271714" y="27468"/>
                  <a:pt x="301789" y="3991"/>
                  <a:pt x="335604" y="46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picture here</a:t>
            </a:r>
          </a:p>
        </p:txBody>
      </p:sp>
      <p:sp>
        <p:nvSpPr>
          <p:cNvPr id="17" name="Picture Placeholder 64">
            <a:extLst>
              <a:ext uri="{FF2B5EF4-FFF2-40B4-BE49-F238E27FC236}">
                <a16:creationId xmlns:a16="http://schemas.microsoft.com/office/drawing/2014/main" id="{B636EFD1-EEB0-84E1-9DE9-3EBC3E3579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996831" y="888344"/>
            <a:ext cx="2883120" cy="2725439"/>
          </a:xfrm>
          <a:custGeom>
            <a:avLst/>
            <a:gdLst>
              <a:gd name="connsiteX0" fmla="*/ 366691 w 2883120"/>
              <a:gd name="connsiteY0" fmla="*/ 458 h 2725439"/>
              <a:gd name="connsiteX1" fmla="*/ 400869 w 2883120"/>
              <a:gd name="connsiteY1" fmla="*/ 3870 h 2725439"/>
              <a:gd name="connsiteX2" fmla="*/ 1486097 w 2883120"/>
              <a:gd name="connsiteY2" fmla="*/ 341002 h 2725439"/>
              <a:gd name="connsiteX3" fmla="*/ 1487480 w 2883120"/>
              <a:gd name="connsiteY3" fmla="*/ 341436 h 2725439"/>
              <a:gd name="connsiteX4" fmla="*/ 1676066 w 2883120"/>
              <a:gd name="connsiteY4" fmla="*/ 400072 h 2725439"/>
              <a:gd name="connsiteX5" fmla="*/ 1677448 w 2883120"/>
              <a:gd name="connsiteY5" fmla="*/ 400505 h 2725439"/>
              <a:gd name="connsiteX6" fmla="*/ 2823240 w 2883120"/>
              <a:gd name="connsiteY6" fmla="*/ 756412 h 2725439"/>
              <a:gd name="connsiteX7" fmla="*/ 2880194 w 2883120"/>
              <a:gd name="connsiteY7" fmla="*/ 859791 h 2725439"/>
              <a:gd name="connsiteX8" fmla="*/ 2810289 w 2883120"/>
              <a:gd name="connsiteY8" fmla="*/ 1155801 h 2725439"/>
              <a:gd name="connsiteX9" fmla="*/ 2746187 w 2883120"/>
              <a:gd name="connsiteY9" fmla="*/ 1536561 h 2725439"/>
              <a:gd name="connsiteX10" fmla="*/ 2746484 w 2883120"/>
              <a:gd name="connsiteY10" fmla="*/ 1536450 h 2725439"/>
              <a:gd name="connsiteX11" fmla="*/ 2725327 w 2883120"/>
              <a:gd name="connsiteY11" fmla="*/ 1734505 h 2725439"/>
              <a:gd name="connsiteX12" fmla="*/ 2712645 w 2883120"/>
              <a:gd name="connsiteY12" fmla="*/ 2416224 h 2725439"/>
              <a:gd name="connsiteX13" fmla="*/ 2634982 w 2883120"/>
              <a:gd name="connsiteY13" fmla="*/ 2505364 h 2725439"/>
              <a:gd name="connsiteX14" fmla="*/ 1438335 w 2883120"/>
              <a:gd name="connsiteY14" fmla="*/ 2609470 h 2725439"/>
              <a:gd name="connsiteX15" fmla="*/ 1438053 w 2883120"/>
              <a:gd name="connsiteY15" fmla="*/ 2609440 h 2725439"/>
              <a:gd name="connsiteX16" fmla="*/ 1240080 w 2883120"/>
              <a:gd name="connsiteY16" fmla="*/ 2626638 h 2725439"/>
              <a:gd name="connsiteX17" fmla="*/ 1239798 w 2883120"/>
              <a:gd name="connsiteY17" fmla="*/ 2626608 h 2725439"/>
              <a:gd name="connsiteX18" fmla="*/ 107318 w 2883120"/>
              <a:gd name="connsiteY18" fmla="*/ 2725120 h 2725439"/>
              <a:gd name="connsiteX19" fmla="*/ 14932 w 2883120"/>
              <a:gd name="connsiteY19" fmla="*/ 2645855 h 2725439"/>
              <a:gd name="connsiteX20" fmla="*/ 34143 w 2883120"/>
              <a:gd name="connsiteY20" fmla="*/ 1447022 h 2725439"/>
              <a:gd name="connsiteX21" fmla="*/ 55583 w 2883120"/>
              <a:gd name="connsiteY21" fmla="*/ 1248998 h 2725439"/>
              <a:gd name="connsiteX22" fmla="*/ 161075 w 2883120"/>
              <a:gd name="connsiteY22" fmla="*/ 607814 h 2725439"/>
              <a:gd name="connsiteX23" fmla="*/ 293683 w 2883120"/>
              <a:gd name="connsiteY23" fmla="*/ 61814 h 2725439"/>
              <a:gd name="connsiteX24" fmla="*/ 366691 w 2883120"/>
              <a:gd name="connsiteY24" fmla="*/ 458 h 2725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83120" h="2725439">
                <a:moveTo>
                  <a:pt x="366691" y="458"/>
                </a:moveTo>
                <a:cubicBezTo>
                  <a:pt x="377868" y="-706"/>
                  <a:pt x="389463" y="326"/>
                  <a:pt x="400869" y="3870"/>
                </a:cubicBezTo>
                <a:lnTo>
                  <a:pt x="1486097" y="341002"/>
                </a:lnTo>
                <a:lnTo>
                  <a:pt x="1487480" y="341436"/>
                </a:lnTo>
                <a:lnTo>
                  <a:pt x="1676066" y="400072"/>
                </a:lnTo>
                <a:lnTo>
                  <a:pt x="1677448" y="400505"/>
                </a:lnTo>
                <a:lnTo>
                  <a:pt x="2823240" y="756412"/>
                </a:lnTo>
                <a:cubicBezTo>
                  <a:pt x="2866793" y="769936"/>
                  <a:pt x="2892062" y="815560"/>
                  <a:pt x="2880194" y="859791"/>
                </a:cubicBezTo>
                <a:cubicBezTo>
                  <a:pt x="2853892" y="957569"/>
                  <a:pt x="2830638" y="1056243"/>
                  <a:pt x="2810289" y="1155801"/>
                </a:cubicBezTo>
                <a:cubicBezTo>
                  <a:pt x="2783931" y="1282189"/>
                  <a:pt x="2762516" y="1409104"/>
                  <a:pt x="2746187" y="1536561"/>
                </a:cubicBezTo>
                <a:lnTo>
                  <a:pt x="2746484" y="1536450"/>
                </a:lnTo>
                <a:cubicBezTo>
                  <a:pt x="2737873" y="1602350"/>
                  <a:pt x="2731099" y="1668445"/>
                  <a:pt x="2725327" y="1734505"/>
                </a:cubicBezTo>
                <a:cubicBezTo>
                  <a:pt x="2705431" y="1960881"/>
                  <a:pt x="2701131" y="2188351"/>
                  <a:pt x="2712645" y="2416224"/>
                </a:cubicBezTo>
                <a:cubicBezTo>
                  <a:pt x="2715042" y="2461978"/>
                  <a:pt x="2680551" y="2501363"/>
                  <a:pt x="2634982" y="2505364"/>
                </a:cubicBezTo>
                <a:cubicBezTo>
                  <a:pt x="2634982" y="2505364"/>
                  <a:pt x="1438335" y="2609470"/>
                  <a:pt x="1438335" y="2609470"/>
                </a:cubicBezTo>
                <a:lnTo>
                  <a:pt x="1438053" y="2609440"/>
                </a:lnTo>
                <a:cubicBezTo>
                  <a:pt x="1438053" y="2609440"/>
                  <a:pt x="1240080" y="2626638"/>
                  <a:pt x="1240080" y="2626638"/>
                </a:cubicBezTo>
                <a:lnTo>
                  <a:pt x="1239798" y="2626608"/>
                </a:lnTo>
                <a:lnTo>
                  <a:pt x="107318" y="2725120"/>
                </a:lnTo>
                <a:cubicBezTo>
                  <a:pt x="59883" y="2729209"/>
                  <a:pt x="17980" y="2693542"/>
                  <a:pt x="14932" y="2645855"/>
                </a:cubicBezTo>
                <a:cubicBezTo>
                  <a:pt x="-10100" y="2244985"/>
                  <a:pt x="-3632" y="1844761"/>
                  <a:pt x="34143" y="1447022"/>
                </a:cubicBezTo>
                <a:cubicBezTo>
                  <a:pt x="40493" y="1380881"/>
                  <a:pt x="47536" y="1314958"/>
                  <a:pt x="55583" y="1248998"/>
                </a:cubicBezTo>
                <a:cubicBezTo>
                  <a:pt x="81645" y="1034440"/>
                  <a:pt x="116777" y="820567"/>
                  <a:pt x="161075" y="607814"/>
                </a:cubicBezTo>
                <a:cubicBezTo>
                  <a:pt x="198728" y="423827"/>
                  <a:pt x="242899" y="241680"/>
                  <a:pt x="293683" y="61814"/>
                </a:cubicBezTo>
                <a:cubicBezTo>
                  <a:pt x="303378" y="27223"/>
                  <a:pt x="333158" y="3951"/>
                  <a:pt x="366691" y="45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picture here</a:t>
            </a:r>
          </a:p>
        </p:txBody>
      </p:sp>
      <p:sp>
        <p:nvSpPr>
          <p:cNvPr id="23" name="Picture Placeholder 85">
            <a:extLst>
              <a:ext uri="{FF2B5EF4-FFF2-40B4-BE49-F238E27FC236}">
                <a16:creationId xmlns:a16="http://schemas.microsoft.com/office/drawing/2014/main" id="{B9B95421-0C5F-2BF2-9F87-FAB89752A68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46901" y="3720466"/>
            <a:ext cx="1844470" cy="2805336"/>
          </a:xfrm>
          <a:custGeom>
            <a:avLst/>
            <a:gdLst>
              <a:gd name="connsiteX0" fmla="*/ 1123600 w 1844470"/>
              <a:gd name="connsiteY0" fmla="*/ 324 h 2805336"/>
              <a:gd name="connsiteX1" fmla="*/ 1215594 w 1844470"/>
              <a:gd name="connsiteY1" fmla="*/ 75254 h 2805336"/>
              <a:gd name="connsiteX2" fmla="*/ 1399760 w 1844470"/>
              <a:gd name="connsiteY2" fmla="*/ 1035117 h 2805336"/>
              <a:gd name="connsiteX3" fmla="*/ 1449390 w 1844470"/>
              <a:gd name="connsiteY3" fmla="*/ 1208398 h 2805336"/>
              <a:gd name="connsiteX4" fmla="*/ 1455031 w 1844470"/>
              <a:gd name="connsiteY4" fmla="*/ 1226456 h 2805336"/>
              <a:gd name="connsiteX5" fmla="*/ 1455046 w 1844470"/>
              <a:gd name="connsiteY5" fmla="*/ 1226315 h 2805336"/>
              <a:gd name="connsiteX6" fmla="*/ 1835818 w 1844470"/>
              <a:gd name="connsiteY6" fmla="*/ 2191155 h 2805336"/>
              <a:gd name="connsiteX7" fmla="*/ 1798769 w 1844470"/>
              <a:gd name="connsiteY7" fmla="*/ 2303952 h 2805336"/>
              <a:gd name="connsiteX8" fmla="*/ 866727 w 1844470"/>
              <a:gd name="connsiteY8" fmla="*/ 2795459 h 2805336"/>
              <a:gd name="connsiteX9" fmla="*/ 750493 w 1844470"/>
              <a:gd name="connsiteY9" fmla="*/ 2757573 h 2805336"/>
              <a:gd name="connsiteX10" fmla="*/ 279343 w 1844470"/>
              <a:gd name="connsiteY10" fmla="*/ 1566310 h 2805336"/>
              <a:gd name="connsiteX11" fmla="*/ 278168 w 1844470"/>
              <a:gd name="connsiteY11" fmla="*/ 1562607 h 2805336"/>
              <a:gd name="connsiteX12" fmla="*/ 224070 w 1844470"/>
              <a:gd name="connsiteY12" fmla="*/ 1374971 h 2805336"/>
              <a:gd name="connsiteX13" fmla="*/ 945 w 1844470"/>
              <a:gd name="connsiteY13" fmla="*/ 188739 h 2805336"/>
              <a:gd name="connsiteX14" fmla="*/ 77931 w 1844470"/>
              <a:gd name="connsiteY14" fmla="*/ 91225 h 2805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44470" h="2805336">
                <a:moveTo>
                  <a:pt x="1123600" y="324"/>
                </a:moveTo>
                <a:cubicBezTo>
                  <a:pt x="1169453" y="-3650"/>
                  <a:pt x="1210340" y="29478"/>
                  <a:pt x="1215594" y="75254"/>
                </a:cubicBezTo>
                <a:cubicBezTo>
                  <a:pt x="1252327" y="398678"/>
                  <a:pt x="1313817" y="719027"/>
                  <a:pt x="1399760" y="1035117"/>
                </a:cubicBezTo>
                <a:cubicBezTo>
                  <a:pt x="1415571" y="1093037"/>
                  <a:pt x="1431978" y="1150735"/>
                  <a:pt x="1449390" y="1208398"/>
                </a:cubicBezTo>
                <a:cubicBezTo>
                  <a:pt x="1451313" y="1214468"/>
                  <a:pt x="1453249" y="1220400"/>
                  <a:pt x="1455031" y="1226456"/>
                </a:cubicBezTo>
                <a:lnTo>
                  <a:pt x="1455046" y="1226315"/>
                </a:lnTo>
                <a:cubicBezTo>
                  <a:pt x="1556605" y="1559383"/>
                  <a:pt x="1683766" y="1881452"/>
                  <a:pt x="1835818" y="2191155"/>
                </a:cubicBezTo>
                <a:cubicBezTo>
                  <a:pt x="1856111" y="2232528"/>
                  <a:pt x="1839483" y="2282548"/>
                  <a:pt x="1798769" y="2303952"/>
                </a:cubicBezTo>
                <a:lnTo>
                  <a:pt x="866727" y="2795459"/>
                </a:lnTo>
                <a:cubicBezTo>
                  <a:pt x="824182" y="2817957"/>
                  <a:pt x="771892" y="2800638"/>
                  <a:pt x="750493" y="2757573"/>
                </a:cubicBezTo>
                <a:cubicBezTo>
                  <a:pt x="561285" y="2375794"/>
                  <a:pt x="403918" y="1978101"/>
                  <a:pt x="279343" y="1566310"/>
                </a:cubicBezTo>
                <a:cubicBezTo>
                  <a:pt x="278914" y="1564976"/>
                  <a:pt x="278471" y="1563783"/>
                  <a:pt x="278168" y="1562607"/>
                </a:cubicBezTo>
                <a:cubicBezTo>
                  <a:pt x="259263" y="1500207"/>
                  <a:pt x="241236" y="1437613"/>
                  <a:pt x="224070" y="1374971"/>
                </a:cubicBezTo>
                <a:cubicBezTo>
                  <a:pt x="132247" y="1040366"/>
                  <a:pt x="35406" y="419777"/>
                  <a:pt x="945" y="188739"/>
                </a:cubicBezTo>
                <a:cubicBezTo>
                  <a:pt x="-6295" y="140176"/>
                  <a:pt x="28911" y="95433"/>
                  <a:pt x="77931" y="9122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picture here</a:t>
            </a:r>
          </a:p>
        </p:txBody>
      </p:sp>
      <p:sp>
        <p:nvSpPr>
          <p:cNvPr id="51" name="Picture Placeholder 140">
            <a:extLst>
              <a:ext uri="{FF2B5EF4-FFF2-40B4-BE49-F238E27FC236}">
                <a16:creationId xmlns:a16="http://schemas.microsoft.com/office/drawing/2014/main" id="{F9A49CC8-682D-AC52-CFD0-A16018B04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754782" y="0"/>
            <a:ext cx="1990307" cy="1458278"/>
          </a:xfrm>
          <a:custGeom>
            <a:avLst/>
            <a:gdLst>
              <a:gd name="connsiteX0" fmla="*/ 456346 w 1990307"/>
              <a:gd name="connsiteY0" fmla="*/ 0 h 1458278"/>
              <a:gd name="connsiteX1" fmla="*/ 1990307 w 1990307"/>
              <a:gd name="connsiteY1" fmla="*/ 0 h 1458278"/>
              <a:gd name="connsiteX2" fmla="*/ 1812551 w 1990307"/>
              <a:gd name="connsiteY2" fmla="*/ 244096 h 1458278"/>
              <a:gd name="connsiteX3" fmla="*/ 1638657 w 1990307"/>
              <a:gd name="connsiteY3" fmla="*/ 519141 h 1458278"/>
              <a:gd name="connsiteX4" fmla="*/ 1632753 w 1990307"/>
              <a:gd name="connsiteY4" fmla="*/ 528956 h 1458278"/>
              <a:gd name="connsiteX5" fmla="*/ 1619122 w 1990307"/>
              <a:gd name="connsiteY5" fmla="*/ 552252 h 1458278"/>
              <a:gd name="connsiteX6" fmla="*/ 1591617 w 1990307"/>
              <a:gd name="connsiteY6" fmla="*/ 601110 h 1458278"/>
              <a:gd name="connsiteX7" fmla="*/ 1574033 w 1990307"/>
              <a:gd name="connsiteY7" fmla="*/ 631997 h 1458278"/>
              <a:gd name="connsiteX8" fmla="*/ 1570483 w 1990307"/>
              <a:gd name="connsiteY8" fmla="*/ 638486 h 1458278"/>
              <a:gd name="connsiteX9" fmla="*/ 1552141 w 1990307"/>
              <a:gd name="connsiteY9" fmla="*/ 672440 h 1458278"/>
              <a:gd name="connsiteX10" fmla="*/ 1523074 w 1990307"/>
              <a:gd name="connsiteY10" fmla="*/ 726568 h 1458278"/>
              <a:gd name="connsiteX11" fmla="*/ 1504567 w 1990307"/>
              <a:gd name="connsiteY11" fmla="*/ 762078 h 1458278"/>
              <a:gd name="connsiteX12" fmla="*/ 1501657 w 1990307"/>
              <a:gd name="connsiteY12" fmla="*/ 767921 h 1458278"/>
              <a:gd name="connsiteX13" fmla="*/ 1229574 w 1990307"/>
              <a:gd name="connsiteY13" fmla="*/ 1401324 h 1458278"/>
              <a:gd name="connsiteX14" fmla="*/ 1124047 w 1990307"/>
              <a:gd name="connsiteY14" fmla="*/ 1454439 h 1458278"/>
              <a:gd name="connsiteX15" fmla="*/ 59960 w 1990307"/>
              <a:gd name="connsiteY15" fmla="*/ 1123999 h 1458278"/>
              <a:gd name="connsiteX16" fmla="*/ 4659 w 1990307"/>
              <a:gd name="connsiteY16" fmla="*/ 1014501 h 1458278"/>
              <a:gd name="connsiteX17" fmla="*/ 399216 w 1990307"/>
              <a:gd name="connsiteY17" fmla="*/ 105155 h 1458278"/>
              <a:gd name="connsiteX18" fmla="*/ 428812 w 1990307"/>
              <a:gd name="connsiteY18" fmla="*/ 50082 h 1458278"/>
              <a:gd name="connsiteX19" fmla="*/ 444618 w 1990307"/>
              <a:gd name="connsiteY19" fmla="*/ 21150 h 1458278"/>
              <a:gd name="connsiteX20" fmla="*/ 451360 w 1990307"/>
              <a:gd name="connsiteY20" fmla="*/ 8851 h 1458278"/>
              <a:gd name="connsiteX21" fmla="*/ 454709 w 1990307"/>
              <a:gd name="connsiteY21" fmla="*/ 2913 h 145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990307" h="1458278">
                <a:moveTo>
                  <a:pt x="456346" y="0"/>
                </a:moveTo>
                <a:lnTo>
                  <a:pt x="1990307" y="0"/>
                </a:lnTo>
                <a:lnTo>
                  <a:pt x="1812551" y="244096"/>
                </a:lnTo>
                <a:cubicBezTo>
                  <a:pt x="1751546" y="333927"/>
                  <a:pt x="1693572" y="425638"/>
                  <a:pt x="1638657" y="519141"/>
                </a:cubicBezTo>
                <a:cubicBezTo>
                  <a:pt x="1636742" y="522371"/>
                  <a:pt x="1634668" y="525726"/>
                  <a:pt x="1632753" y="528956"/>
                </a:cubicBezTo>
                <a:cubicBezTo>
                  <a:pt x="1628203" y="536769"/>
                  <a:pt x="1623670" y="544441"/>
                  <a:pt x="1619122" y="552252"/>
                </a:cubicBezTo>
                <a:cubicBezTo>
                  <a:pt x="1609822" y="568430"/>
                  <a:pt x="1600789" y="584777"/>
                  <a:pt x="1591617" y="601110"/>
                </a:cubicBezTo>
                <a:cubicBezTo>
                  <a:pt x="1585792" y="611506"/>
                  <a:pt x="1579715" y="621587"/>
                  <a:pt x="1574033" y="631997"/>
                </a:cubicBezTo>
                <a:cubicBezTo>
                  <a:pt x="1572801" y="634156"/>
                  <a:pt x="1571571" y="636313"/>
                  <a:pt x="1570483" y="638486"/>
                </a:cubicBezTo>
                <a:cubicBezTo>
                  <a:pt x="1564411" y="649856"/>
                  <a:pt x="1558071" y="661055"/>
                  <a:pt x="1552141" y="672440"/>
                </a:cubicBezTo>
                <a:cubicBezTo>
                  <a:pt x="1542646" y="690455"/>
                  <a:pt x="1532585" y="708412"/>
                  <a:pt x="1523074" y="726568"/>
                </a:cubicBezTo>
                <a:cubicBezTo>
                  <a:pt x="1516817" y="738347"/>
                  <a:pt x="1510684" y="750283"/>
                  <a:pt x="1504567" y="762078"/>
                </a:cubicBezTo>
                <a:cubicBezTo>
                  <a:pt x="1503650" y="763984"/>
                  <a:pt x="1502717" y="766030"/>
                  <a:pt x="1501657" y="767921"/>
                </a:cubicBezTo>
                <a:cubicBezTo>
                  <a:pt x="1396011" y="973261"/>
                  <a:pt x="1305292" y="1184630"/>
                  <a:pt x="1229574" y="1401324"/>
                </a:cubicBezTo>
                <a:cubicBezTo>
                  <a:pt x="1214519" y="1444644"/>
                  <a:pt x="1167742" y="1467976"/>
                  <a:pt x="1124047" y="1454439"/>
                </a:cubicBezTo>
                <a:lnTo>
                  <a:pt x="59960" y="1123999"/>
                </a:lnTo>
                <a:cubicBezTo>
                  <a:pt x="13909" y="1109779"/>
                  <a:pt x="-10935" y="1060194"/>
                  <a:pt x="4659" y="1014501"/>
                </a:cubicBezTo>
                <a:cubicBezTo>
                  <a:pt x="111440" y="702257"/>
                  <a:pt x="243151" y="398685"/>
                  <a:pt x="399216" y="105155"/>
                </a:cubicBezTo>
                <a:cubicBezTo>
                  <a:pt x="409040" y="86745"/>
                  <a:pt x="418864" y="68335"/>
                  <a:pt x="428812" y="50082"/>
                </a:cubicBezTo>
                <a:cubicBezTo>
                  <a:pt x="434138" y="40349"/>
                  <a:pt x="439307" y="30743"/>
                  <a:pt x="444618" y="21150"/>
                </a:cubicBezTo>
                <a:cubicBezTo>
                  <a:pt x="446908" y="17103"/>
                  <a:pt x="449070" y="12899"/>
                  <a:pt x="451360" y="8851"/>
                </a:cubicBezTo>
                <a:cubicBezTo>
                  <a:pt x="452434" y="6819"/>
                  <a:pt x="453635" y="4944"/>
                  <a:pt x="454709" y="291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picture here</a:t>
            </a:r>
          </a:p>
        </p:txBody>
      </p:sp>
      <p:sp>
        <p:nvSpPr>
          <p:cNvPr id="54" name="Picture Placeholder 89">
            <a:extLst>
              <a:ext uri="{FF2B5EF4-FFF2-40B4-BE49-F238E27FC236}">
                <a16:creationId xmlns:a16="http://schemas.microsoft.com/office/drawing/2014/main" id="{8C468708-EE99-C0E7-A9B0-CA66A3BA9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460979" y="3530777"/>
            <a:ext cx="2071867" cy="1148708"/>
          </a:xfrm>
          <a:custGeom>
            <a:avLst/>
            <a:gdLst>
              <a:gd name="connsiteX0" fmla="*/ 1891840 w 2071867"/>
              <a:gd name="connsiteY0" fmla="*/ 332 h 1148708"/>
              <a:gd name="connsiteX1" fmla="*/ 1983654 w 2071867"/>
              <a:gd name="connsiteY1" fmla="*/ 74241 h 1148708"/>
              <a:gd name="connsiteX2" fmla="*/ 2069429 w 2071867"/>
              <a:gd name="connsiteY2" fmla="*/ 537688 h 1148708"/>
              <a:gd name="connsiteX3" fmla="*/ 2010250 w 2071867"/>
              <a:gd name="connsiteY3" fmla="*/ 639679 h 1148708"/>
              <a:gd name="connsiteX4" fmla="*/ 1601500 w 2071867"/>
              <a:gd name="connsiteY4" fmla="*/ 757840 h 1148708"/>
              <a:gd name="connsiteX5" fmla="*/ 1600622 w 2071867"/>
              <a:gd name="connsiteY5" fmla="*/ 758034 h 1148708"/>
              <a:gd name="connsiteX6" fmla="*/ 1411053 w 2071867"/>
              <a:gd name="connsiteY6" fmla="*/ 812900 h 1148708"/>
              <a:gd name="connsiteX7" fmla="*/ 1410771 w 2071867"/>
              <a:gd name="connsiteY7" fmla="*/ 812870 h 1148708"/>
              <a:gd name="connsiteX8" fmla="*/ 261014 w 2071867"/>
              <a:gd name="connsiteY8" fmla="*/ 1145335 h 1148708"/>
              <a:gd name="connsiteX9" fmla="*/ 154677 w 2071867"/>
              <a:gd name="connsiteY9" fmla="*/ 1084325 h 1148708"/>
              <a:gd name="connsiteX10" fmla="*/ 589 w 2071867"/>
              <a:gd name="connsiteY10" fmla="*/ 253445 h 1148708"/>
              <a:gd name="connsiteX11" fmla="*/ 77911 w 2071867"/>
              <a:gd name="connsiteY11" fmla="*/ 158114 h 1148708"/>
              <a:gd name="connsiteX12" fmla="*/ 1270371 w 2071867"/>
              <a:gd name="connsiteY12" fmla="*/ 54419 h 1148708"/>
              <a:gd name="connsiteX13" fmla="*/ 1467215 w 2071867"/>
              <a:gd name="connsiteY13" fmla="*/ 37101 h 1148708"/>
              <a:gd name="connsiteX14" fmla="*/ 1468202 w 2071867"/>
              <a:gd name="connsiteY14" fmla="*/ 37206 h 1148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71867" h="1148708">
                <a:moveTo>
                  <a:pt x="1891840" y="332"/>
                </a:moveTo>
                <a:cubicBezTo>
                  <a:pt x="1937409" y="-3671"/>
                  <a:pt x="1977919" y="28987"/>
                  <a:pt x="1983654" y="74241"/>
                </a:cubicBezTo>
                <a:cubicBezTo>
                  <a:pt x="2003582" y="230039"/>
                  <a:pt x="2032210" y="384622"/>
                  <a:pt x="2069429" y="537688"/>
                </a:cubicBezTo>
                <a:cubicBezTo>
                  <a:pt x="2080260" y="582055"/>
                  <a:pt x="2054026" y="627042"/>
                  <a:pt x="2010250" y="639679"/>
                </a:cubicBezTo>
                <a:lnTo>
                  <a:pt x="1601500" y="757840"/>
                </a:lnTo>
                <a:lnTo>
                  <a:pt x="1600622" y="758034"/>
                </a:lnTo>
                <a:cubicBezTo>
                  <a:pt x="1600622" y="758034"/>
                  <a:pt x="1411053" y="812900"/>
                  <a:pt x="1411053" y="812900"/>
                </a:cubicBezTo>
                <a:lnTo>
                  <a:pt x="1410771" y="812870"/>
                </a:lnTo>
                <a:lnTo>
                  <a:pt x="261014" y="1145335"/>
                </a:lnTo>
                <a:cubicBezTo>
                  <a:pt x="214729" y="1158705"/>
                  <a:pt x="166680" y="1131108"/>
                  <a:pt x="154677" y="1084325"/>
                </a:cubicBezTo>
                <a:cubicBezTo>
                  <a:pt x="84912" y="812030"/>
                  <a:pt x="33386" y="534813"/>
                  <a:pt x="589" y="253445"/>
                </a:cubicBezTo>
                <a:cubicBezTo>
                  <a:pt x="-5002" y="205488"/>
                  <a:pt x="29896" y="162285"/>
                  <a:pt x="77911" y="158114"/>
                </a:cubicBezTo>
                <a:cubicBezTo>
                  <a:pt x="77911" y="158114"/>
                  <a:pt x="1270371" y="54419"/>
                  <a:pt x="1270371" y="54419"/>
                </a:cubicBezTo>
                <a:cubicBezTo>
                  <a:pt x="1270371" y="54419"/>
                  <a:pt x="1467215" y="37101"/>
                  <a:pt x="1467215" y="37101"/>
                </a:cubicBezTo>
                <a:lnTo>
                  <a:pt x="1468202" y="3720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picture here</a:t>
            </a:r>
          </a:p>
        </p:txBody>
      </p:sp>
      <p:sp>
        <p:nvSpPr>
          <p:cNvPr id="57" name="Picture Placeholder 87">
            <a:extLst>
              <a:ext uri="{FF2B5EF4-FFF2-40B4-BE49-F238E27FC236}">
                <a16:creationId xmlns:a16="http://schemas.microsoft.com/office/drawing/2014/main" id="{949DA1B6-8D28-10A3-0B1B-449EF21CC77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715934" y="4554782"/>
            <a:ext cx="1488282" cy="1306648"/>
          </a:xfrm>
          <a:custGeom>
            <a:avLst/>
            <a:gdLst>
              <a:gd name="connsiteX0" fmla="*/ 1164462 w 1488282"/>
              <a:gd name="connsiteY0" fmla="*/ 507 h 1306648"/>
              <a:gd name="connsiteX1" fmla="*/ 1236019 w 1488282"/>
              <a:gd name="connsiteY1" fmla="*/ 58412 h 1306648"/>
              <a:gd name="connsiteX2" fmla="*/ 1479883 w 1488282"/>
              <a:gd name="connsiteY2" fmla="*/ 665376 h 1306648"/>
              <a:gd name="connsiteX3" fmla="*/ 1442753 w 1488282"/>
              <a:gd name="connsiteY3" fmla="*/ 777591 h 1306648"/>
              <a:gd name="connsiteX4" fmla="*/ 458180 w 1488282"/>
              <a:gd name="connsiteY4" fmla="*/ 1296824 h 1306648"/>
              <a:gd name="connsiteX5" fmla="*/ 341708 w 1488282"/>
              <a:gd name="connsiteY5" fmla="*/ 1258484 h 1306648"/>
              <a:gd name="connsiteX6" fmla="*/ 4171 w 1488282"/>
              <a:gd name="connsiteY6" fmla="*/ 421170 h 1306648"/>
              <a:gd name="connsiteX7" fmla="*/ 61628 w 1488282"/>
              <a:gd name="connsiteY7" fmla="*/ 312555 h 1306648"/>
              <a:gd name="connsiteX8" fmla="*/ 1131636 w 1488282"/>
              <a:gd name="connsiteY8" fmla="*/ 3193 h 1306648"/>
              <a:gd name="connsiteX9" fmla="*/ 1131622 w 1488282"/>
              <a:gd name="connsiteY9" fmla="*/ 3335 h 1306648"/>
              <a:gd name="connsiteX10" fmla="*/ 1164462 w 1488282"/>
              <a:gd name="connsiteY10" fmla="*/ 507 h 1306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88282" h="1306648">
                <a:moveTo>
                  <a:pt x="1164462" y="507"/>
                </a:moveTo>
                <a:cubicBezTo>
                  <a:pt x="1196668" y="4041"/>
                  <a:pt x="1225357" y="25832"/>
                  <a:pt x="1236019" y="58412"/>
                </a:cubicBezTo>
                <a:cubicBezTo>
                  <a:pt x="1304332" y="266741"/>
                  <a:pt x="1385690" y="469307"/>
                  <a:pt x="1479883" y="665376"/>
                </a:cubicBezTo>
                <a:cubicBezTo>
                  <a:pt x="1499754" y="706701"/>
                  <a:pt x="1483171" y="756296"/>
                  <a:pt x="1442753" y="777591"/>
                </a:cubicBezTo>
                <a:lnTo>
                  <a:pt x="458180" y="1296824"/>
                </a:lnTo>
                <a:cubicBezTo>
                  <a:pt x="415495" y="1319307"/>
                  <a:pt x="362936" y="1301817"/>
                  <a:pt x="341708" y="1258484"/>
                </a:cubicBezTo>
                <a:cubicBezTo>
                  <a:pt x="208648" y="986295"/>
                  <a:pt x="96092" y="706708"/>
                  <a:pt x="4171" y="421170"/>
                </a:cubicBezTo>
                <a:cubicBezTo>
                  <a:pt x="-10621" y="375090"/>
                  <a:pt x="15203" y="325910"/>
                  <a:pt x="61628" y="312555"/>
                </a:cubicBezTo>
                <a:lnTo>
                  <a:pt x="1131636" y="3193"/>
                </a:lnTo>
                <a:lnTo>
                  <a:pt x="1131622" y="3335"/>
                </a:lnTo>
                <a:cubicBezTo>
                  <a:pt x="1142601" y="180"/>
                  <a:pt x="1153727" y="-671"/>
                  <a:pt x="1164462" y="50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picture here</a:t>
            </a:r>
          </a:p>
        </p:txBody>
      </p:sp>
      <p:sp>
        <p:nvSpPr>
          <p:cNvPr id="59" name="Picture Placeholder 138">
            <a:extLst>
              <a:ext uri="{FF2B5EF4-FFF2-40B4-BE49-F238E27FC236}">
                <a16:creationId xmlns:a16="http://schemas.microsoft.com/office/drawing/2014/main" id="{ACF50393-B5C2-A5AF-82E3-C75699034D2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221243" y="5498432"/>
            <a:ext cx="2151364" cy="1359568"/>
          </a:xfrm>
          <a:custGeom>
            <a:avLst/>
            <a:gdLst>
              <a:gd name="connsiteX0" fmla="*/ 1061785 w 2151364"/>
              <a:gd name="connsiteY0" fmla="*/ 384 h 1359568"/>
              <a:gd name="connsiteX1" fmla="*/ 1143567 w 2151364"/>
              <a:gd name="connsiteY1" fmla="*/ 42683 h 1359568"/>
              <a:gd name="connsiteX2" fmla="*/ 1296014 w 2151364"/>
              <a:gd name="connsiteY2" fmla="*/ 291189 h 1359568"/>
              <a:gd name="connsiteX3" fmla="*/ 1302627 w 2151364"/>
              <a:gd name="connsiteY3" fmla="*/ 301481 h 1359568"/>
              <a:gd name="connsiteX4" fmla="*/ 1309650 w 2151364"/>
              <a:gd name="connsiteY4" fmla="*/ 311963 h 1359568"/>
              <a:gd name="connsiteX5" fmla="*/ 1526479 w 2151364"/>
              <a:gd name="connsiteY5" fmla="*/ 615708 h 1359568"/>
              <a:gd name="connsiteX6" fmla="*/ 1651190 w 2151364"/>
              <a:gd name="connsiteY6" fmla="*/ 770823 h 1359568"/>
              <a:gd name="connsiteX7" fmla="*/ 1651175 w 2151364"/>
              <a:gd name="connsiteY7" fmla="*/ 770965 h 1359568"/>
              <a:gd name="connsiteX8" fmla="*/ 2123590 w 2151364"/>
              <a:gd name="connsiteY8" fmla="*/ 1261693 h 1359568"/>
              <a:gd name="connsiteX9" fmla="*/ 2151364 w 2151364"/>
              <a:gd name="connsiteY9" fmla="*/ 1319120 h 1359568"/>
              <a:gd name="connsiteX10" fmla="*/ 2138142 w 2151364"/>
              <a:gd name="connsiteY10" fmla="*/ 1359568 h 1359568"/>
              <a:gd name="connsiteX11" fmla="*/ 482854 w 2151364"/>
              <a:gd name="connsiteY11" fmla="*/ 1359568 h 1359568"/>
              <a:gd name="connsiteX12" fmla="*/ 238568 w 2151364"/>
              <a:gd name="connsiteY12" fmla="*/ 1020551 h 1359568"/>
              <a:gd name="connsiteX13" fmla="*/ 230312 w 2151364"/>
              <a:gd name="connsiteY13" fmla="*/ 1008223 h 1359568"/>
              <a:gd name="connsiteX14" fmla="*/ 222104 w 2151364"/>
              <a:gd name="connsiteY14" fmla="*/ 995470 h 1359568"/>
              <a:gd name="connsiteX15" fmla="*/ 11180 w 2151364"/>
              <a:gd name="connsiteY15" fmla="*/ 647142 h 1359568"/>
              <a:gd name="connsiteX16" fmla="*/ 45494 w 2151364"/>
              <a:gd name="connsiteY16" fmla="*/ 529188 h 1359568"/>
              <a:gd name="connsiteX17" fmla="*/ 1030223 w 2151364"/>
              <a:gd name="connsiteY17" fmla="*/ 9827 h 1359568"/>
              <a:gd name="connsiteX18" fmla="*/ 1061785 w 2151364"/>
              <a:gd name="connsiteY18" fmla="*/ 384 h 135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151364" h="1359568">
                <a:moveTo>
                  <a:pt x="1061785" y="384"/>
                </a:moveTo>
                <a:cubicBezTo>
                  <a:pt x="1094014" y="-2691"/>
                  <a:pt x="1126504" y="12852"/>
                  <a:pt x="1143567" y="42683"/>
                </a:cubicBezTo>
                <a:cubicBezTo>
                  <a:pt x="1191862" y="126823"/>
                  <a:pt x="1242710" y="209804"/>
                  <a:pt x="1296014" y="291189"/>
                </a:cubicBezTo>
                <a:cubicBezTo>
                  <a:pt x="1298224" y="294574"/>
                  <a:pt x="1300417" y="298098"/>
                  <a:pt x="1302627" y="301481"/>
                </a:cubicBezTo>
                <a:cubicBezTo>
                  <a:pt x="1304963" y="305022"/>
                  <a:pt x="1307314" y="308422"/>
                  <a:pt x="1309650" y="311963"/>
                </a:cubicBezTo>
                <a:cubicBezTo>
                  <a:pt x="1378231" y="416154"/>
                  <a:pt x="1450564" y="517313"/>
                  <a:pt x="1526479" y="615708"/>
                </a:cubicBezTo>
                <a:cubicBezTo>
                  <a:pt x="1567148" y="668270"/>
                  <a:pt x="1608629" y="719918"/>
                  <a:pt x="1651190" y="770823"/>
                </a:cubicBezTo>
                <a:lnTo>
                  <a:pt x="1651175" y="770965"/>
                </a:lnTo>
                <a:cubicBezTo>
                  <a:pt x="1796887" y="944780"/>
                  <a:pt x="1954526" y="1108564"/>
                  <a:pt x="2123590" y="1261693"/>
                </a:cubicBezTo>
                <a:cubicBezTo>
                  <a:pt x="2140586" y="1277101"/>
                  <a:pt x="2149941" y="1297846"/>
                  <a:pt x="2151364" y="1319120"/>
                </a:cubicBezTo>
                <a:lnTo>
                  <a:pt x="2138142" y="1359568"/>
                </a:lnTo>
                <a:lnTo>
                  <a:pt x="482854" y="1359568"/>
                </a:lnTo>
                <a:lnTo>
                  <a:pt x="238568" y="1020551"/>
                </a:lnTo>
                <a:cubicBezTo>
                  <a:pt x="235868" y="1016400"/>
                  <a:pt x="233011" y="1012375"/>
                  <a:pt x="230312" y="1008223"/>
                </a:cubicBezTo>
                <a:cubicBezTo>
                  <a:pt x="227472" y="1004055"/>
                  <a:pt x="224929" y="999779"/>
                  <a:pt x="222104" y="995470"/>
                </a:cubicBezTo>
                <a:cubicBezTo>
                  <a:pt x="148231" y="881985"/>
                  <a:pt x="77922" y="765874"/>
                  <a:pt x="11180" y="647142"/>
                </a:cubicBezTo>
                <a:cubicBezTo>
                  <a:pt x="-12598" y="604967"/>
                  <a:pt x="2809" y="551670"/>
                  <a:pt x="45494" y="529188"/>
                </a:cubicBezTo>
                <a:lnTo>
                  <a:pt x="1030223" y="9827"/>
                </a:lnTo>
                <a:cubicBezTo>
                  <a:pt x="1040327" y="4504"/>
                  <a:pt x="1051041" y="1410"/>
                  <a:pt x="1061785" y="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picture here</a:t>
            </a:r>
          </a:p>
        </p:txBody>
      </p:sp>
    </p:spTree>
    <p:extLst>
      <p:ext uri="{BB962C8B-B14F-4D97-AF65-F5344CB8AC3E}">
        <p14:creationId xmlns:p14="http://schemas.microsoft.com/office/powerpoint/2010/main" val="25242929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71">
            <a:extLst>
              <a:ext uri="{FF2B5EF4-FFF2-40B4-BE49-F238E27FC236}">
                <a16:creationId xmlns:a16="http://schemas.microsoft.com/office/drawing/2014/main" id="{816BC325-7134-0098-B03D-C06164441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77" name="Graphic 34" descr="Open quotation mark">
            <a:extLst>
              <a:ext uri="{FF2B5EF4-FFF2-40B4-BE49-F238E27FC236}">
                <a16:creationId xmlns:a16="http://schemas.microsoft.com/office/drawing/2014/main" id="{FDC9337B-CBCA-BA6B-974F-8099C1C65CCB}"/>
              </a:ext>
            </a:extLst>
          </p:cNvPr>
          <p:cNvGrpSpPr/>
          <p:nvPr userDrawn="1"/>
        </p:nvGrpSpPr>
        <p:grpSpPr>
          <a:xfrm flipH="1">
            <a:off x="584200" y="1504205"/>
            <a:ext cx="656323" cy="451026"/>
            <a:chOff x="592532" y="1649150"/>
            <a:chExt cx="656323" cy="451026"/>
          </a:xfr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42000">
                <a:schemeClr val="accent2">
                  <a:lumMod val="60000"/>
                  <a:lumOff val="40000"/>
                </a:schemeClr>
              </a:gs>
            </a:gsLst>
            <a:lin ang="8100000" scaled="1"/>
            <a:tileRect/>
          </a:gradFill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D010913-3CFA-EF85-EAFE-2FCC477D8E32}"/>
                </a:ext>
              </a:extLst>
            </p:cNvPr>
            <p:cNvSpPr/>
            <p:nvPr/>
          </p:nvSpPr>
          <p:spPr>
            <a:xfrm>
              <a:off x="592532" y="1649150"/>
              <a:ext cx="298999" cy="451026"/>
            </a:xfrm>
            <a:custGeom>
              <a:avLst/>
              <a:gdLst>
                <a:gd name="connsiteX0" fmla="*/ 119332 w 298999"/>
                <a:gd name="connsiteY0" fmla="*/ 294616 h 451026"/>
                <a:gd name="connsiteX1" fmla="*/ 53487 w 298999"/>
                <a:gd name="connsiteY1" fmla="*/ 398606 h 451026"/>
                <a:gd name="connsiteX2" fmla="*/ 50503 w 298999"/>
                <a:gd name="connsiteY2" fmla="*/ 436536 h 451026"/>
                <a:gd name="connsiteX3" fmla="*/ 76927 w 298999"/>
                <a:gd name="connsiteY3" fmla="*/ 451027 h 451026"/>
                <a:gd name="connsiteX4" fmla="*/ 85878 w 298999"/>
                <a:gd name="connsiteY4" fmla="*/ 449748 h 451026"/>
                <a:gd name="connsiteX5" fmla="*/ 298971 w 298999"/>
                <a:gd name="connsiteY5" fmla="*/ 158022 h 451026"/>
                <a:gd name="connsiteX6" fmla="*/ 165148 w 298999"/>
                <a:gd name="connsiteY6" fmla="*/ 759 h 451026"/>
                <a:gd name="connsiteX7" fmla="*/ 49225 w 298999"/>
                <a:gd name="connsiteY7" fmla="*/ 38475 h 451026"/>
                <a:gd name="connsiteX8" fmla="*/ 0 w 298999"/>
                <a:gd name="connsiteY8" fmla="*/ 149498 h 451026"/>
                <a:gd name="connsiteX9" fmla="*/ 119332 w 298999"/>
                <a:gd name="connsiteY9" fmla="*/ 294616 h 45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8999" h="451026">
                  <a:moveTo>
                    <a:pt x="119332" y="294616"/>
                  </a:moveTo>
                  <a:cubicBezTo>
                    <a:pt x="105269" y="329989"/>
                    <a:pt x="83107" y="364937"/>
                    <a:pt x="53487" y="398606"/>
                  </a:cubicBezTo>
                  <a:cubicBezTo>
                    <a:pt x="44111" y="409260"/>
                    <a:pt x="42832" y="424603"/>
                    <a:pt x="50503" y="436536"/>
                  </a:cubicBezTo>
                  <a:cubicBezTo>
                    <a:pt x="56471" y="445913"/>
                    <a:pt x="66272" y="451027"/>
                    <a:pt x="76927" y="451027"/>
                  </a:cubicBezTo>
                  <a:cubicBezTo>
                    <a:pt x="79910" y="451027"/>
                    <a:pt x="82894" y="450814"/>
                    <a:pt x="85878" y="449748"/>
                  </a:cubicBezTo>
                  <a:cubicBezTo>
                    <a:pt x="148526" y="431422"/>
                    <a:pt x="294923" y="366428"/>
                    <a:pt x="298971" y="158022"/>
                  </a:cubicBezTo>
                  <a:cubicBezTo>
                    <a:pt x="300463" y="77685"/>
                    <a:pt x="241649" y="8643"/>
                    <a:pt x="165148" y="759"/>
                  </a:cubicBezTo>
                  <a:cubicBezTo>
                    <a:pt x="122743" y="-3504"/>
                    <a:pt x="80550" y="10347"/>
                    <a:pt x="49225" y="38475"/>
                  </a:cubicBezTo>
                  <a:cubicBezTo>
                    <a:pt x="17901" y="66817"/>
                    <a:pt x="0" y="107306"/>
                    <a:pt x="0" y="149498"/>
                  </a:cubicBezTo>
                  <a:cubicBezTo>
                    <a:pt x="0" y="219819"/>
                    <a:pt x="49865" y="281404"/>
                    <a:pt x="119332" y="294616"/>
                  </a:cubicBezTo>
                  <a:close/>
                </a:path>
              </a:pathLst>
            </a:custGeom>
            <a:grpFill/>
            <a:ln w="211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F7C13D3-9965-87CA-ACEE-0385B1FF15DA}"/>
                </a:ext>
              </a:extLst>
            </p:cNvPr>
            <p:cNvSpPr/>
            <p:nvPr/>
          </p:nvSpPr>
          <p:spPr>
            <a:xfrm>
              <a:off x="949884" y="1649150"/>
              <a:ext cx="298971" cy="451026"/>
            </a:xfrm>
            <a:custGeom>
              <a:avLst/>
              <a:gdLst>
                <a:gd name="connsiteX0" fmla="*/ 164935 w 298971"/>
                <a:gd name="connsiteY0" fmla="*/ 759 h 451026"/>
                <a:gd name="connsiteX1" fmla="*/ 49225 w 298971"/>
                <a:gd name="connsiteY1" fmla="*/ 38475 h 451026"/>
                <a:gd name="connsiteX2" fmla="*/ 0 w 298971"/>
                <a:gd name="connsiteY2" fmla="*/ 149498 h 451026"/>
                <a:gd name="connsiteX3" fmla="*/ 119333 w 298971"/>
                <a:gd name="connsiteY3" fmla="*/ 294616 h 451026"/>
                <a:gd name="connsiteX4" fmla="*/ 53487 w 298971"/>
                <a:gd name="connsiteY4" fmla="*/ 398606 h 451026"/>
                <a:gd name="connsiteX5" fmla="*/ 50503 w 298971"/>
                <a:gd name="connsiteY5" fmla="*/ 436536 h 451026"/>
                <a:gd name="connsiteX6" fmla="*/ 76927 w 298971"/>
                <a:gd name="connsiteY6" fmla="*/ 451027 h 451026"/>
                <a:gd name="connsiteX7" fmla="*/ 85877 w 298971"/>
                <a:gd name="connsiteY7" fmla="*/ 449748 h 451026"/>
                <a:gd name="connsiteX8" fmla="*/ 298971 w 298971"/>
                <a:gd name="connsiteY8" fmla="*/ 158022 h 451026"/>
                <a:gd name="connsiteX9" fmla="*/ 298971 w 298971"/>
                <a:gd name="connsiteY9" fmla="*/ 155039 h 451026"/>
                <a:gd name="connsiteX10" fmla="*/ 164935 w 298971"/>
                <a:gd name="connsiteY10" fmla="*/ 759 h 45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971" h="451026">
                  <a:moveTo>
                    <a:pt x="164935" y="759"/>
                  </a:moveTo>
                  <a:cubicBezTo>
                    <a:pt x="122742" y="-3504"/>
                    <a:pt x="80550" y="10347"/>
                    <a:pt x="49225" y="38475"/>
                  </a:cubicBezTo>
                  <a:cubicBezTo>
                    <a:pt x="17900" y="66817"/>
                    <a:pt x="0" y="107306"/>
                    <a:pt x="0" y="149498"/>
                  </a:cubicBezTo>
                  <a:cubicBezTo>
                    <a:pt x="0" y="219819"/>
                    <a:pt x="49864" y="281404"/>
                    <a:pt x="119333" y="294616"/>
                  </a:cubicBezTo>
                  <a:cubicBezTo>
                    <a:pt x="105269" y="329989"/>
                    <a:pt x="83107" y="364937"/>
                    <a:pt x="53487" y="398606"/>
                  </a:cubicBezTo>
                  <a:cubicBezTo>
                    <a:pt x="44111" y="409260"/>
                    <a:pt x="42832" y="424603"/>
                    <a:pt x="50503" y="436536"/>
                  </a:cubicBezTo>
                  <a:cubicBezTo>
                    <a:pt x="56470" y="445913"/>
                    <a:pt x="66272" y="451027"/>
                    <a:pt x="76927" y="451027"/>
                  </a:cubicBezTo>
                  <a:cubicBezTo>
                    <a:pt x="79910" y="451027"/>
                    <a:pt x="82894" y="450814"/>
                    <a:pt x="85877" y="449748"/>
                  </a:cubicBezTo>
                  <a:cubicBezTo>
                    <a:pt x="148527" y="431422"/>
                    <a:pt x="294923" y="366428"/>
                    <a:pt x="298971" y="158022"/>
                  </a:cubicBezTo>
                  <a:lnTo>
                    <a:pt x="298971" y="155039"/>
                  </a:lnTo>
                  <a:cubicBezTo>
                    <a:pt x="298971" y="75980"/>
                    <a:pt x="240797" y="8643"/>
                    <a:pt x="164935" y="759"/>
                  </a:cubicBezTo>
                  <a:close/>
                </a:path>
              </a:pathLst>
            </a:custGeom>
            <a:grpFill/>
            <a:ln w="211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2" name="Text Placeholder 75">
            <a:extLst>
              <a:ext uri="{FF2B5EF4-FFF2-40B4-BE49-F238E27FC236}">
                <a16:creationId xmlns:a16="http://schemas.microsoft.com/office/drawing/2014/main" id="{21883C09-59B2-7D46-9A8F-ECA74AD0E23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6424" y="2130649"/>
            <a:ext cx="7074000" cy="209538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>
              <a:spcBef>
                <a:spcPct val="20000"/>
              </a:spcBef>
              <a:buSzPct val="90000"/>
              <a:buFont typeface="Wingdings" panose="05000000000000000000" pitchFamily="2" charset="2"/>
              <a:buNone/>
            </a:pPr>
            <a:r>
              <a:rPr lang="en-US"/>
              <a:t>Insert quote here</a:t>
            </a:r>
          </a:p>
        </p:txBody>
      </p:sp>
      <p:sp>
        <p:nvSpPr>
          <p:cNvPr id="83" name="Text Placeholder 40">
            <a:extLst>
              <a:ext uri="{FF2B5EF4-FFF2-40B4-BE49-F238E27FC236}">
                <a16:creationId xmlns:a16="http://schemas.microsoft.com/office/drawing/2014/main" id="{47C2AF4C-0BDE-AF49-1444-92381645A2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4477092"/>
            <a:ext cx="7096224" cy="581025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FontTx/>
              <a:buNone/>
              <a:defRPr sz="2400"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latin typeface="+mj-lt"/>
              </a:defRPr>
            </a:lvl1pPr>
          </a:lstStyle>
          <a:p>
            <a:pPr lvl="0"/>
            <a:r>
              <a:rPr lang="en-US"/>
              <a:t>– Author Name</a:t>
            </a:r>
          </a:p>
        </p:txBody>
      </p:sp>
      <p:sp>
        <p:nvSpPr>
          <p:cNvPr id="85" name="Text Placeholder 40">
            <a:extLst>
              <a:ext uri="{FF2B5EF4-FFF2-40B4-BE49-F238E27FC236}">
                <a16:creationId xmlns:a16="http://schemas.microsoft.com/office/drawing/2014/main" id="{149667E4-2249-51CB-D2EE-572C2F3D46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200" y="5117530"/>
            <a:ext cx="7096224" cy="58102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2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Company Name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691B1EC-201E-EA6C-8184-D44CBADE5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0000"/>
          </a:blip>
          <a:srcRect r="43496" b="26690"/>
          <a:stretch/>
        </p:blipFill>
        <p:spPr>
          <a:xfrm>
            <a:off x="8950493" y="2267951"/>
            <a:ext cx="3241508" cy="459004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DDCBC942-BAC9-0F6E-7ED8-8D3A2F4A5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72" t="13491" r="14577" b="6797"/>
          <a:stretch/>
        </p:blipFill>
        <p:spPr>
          <a:xfrm rot="2808084">
            <a:off x="9937674" y="1520091"/>
            <a:ext cx="4371192" cy="4277850"/>
          </a:xfrm>
          <a:custGeom>
            <a:avLst/>
            <a:gdLst>
              <a:gd name="connsiteX0" fmla="*/ 0 w 4758122"/>
              <a:gd name="connsiteY0" fmla="*/ 0 h 4656517"/>
              <a:gd name="connsiteX1" fmla="*/ 4758122 w 4758122"/>
              <a:gd name="connsiteY1" fmla="*/ 4467954 h 4656517"/>
              <a:gd name="connsiteX2" fmla="*/ 4581059 w 4758122"/>
              <a:gd name="connsiteY2" fmla="*/ 4656517 h 4656517"/>
              <a:gd name="connsiteX3" fmla="*/ 0 w 4758122"/>
              <a:gd name="connsiteY3" fmla="*/ 4656517 h 4656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58122" h="4656517">
                <a:moveTo>
                  <a:pt x="0" y="0"/>
                </a:moveTo>
                <a:lnTo>
                  <a:pt x="4758122" y="4467954"/>
                </a:lnTo>
                <a:lnTo>
                  <a:pt x="4581059" y="4656517"/>
                </a:lnTo>
                <a:lnTo>
                  <a:pt x="0" y="4656517"/>
                </a:lnTo>
                <a:close/>
              </a:path>
            </a:pathLst>
          </a:cu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AE75FF3-3406-6A5F-ED9F-48892BB97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362" t="8702" r="54653" b="4748"/>
          <a:stretch/>
        </p:blipFill>
        <p:spPr>
          <a:xfrm>
            <a:off x="10060594" y="1564490"/>
            <a:ext cx="2131406" cy="439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0022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1D0B0DC5-DCA1-534C-5544-BDFA05677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4200" y="2637092"/>
            <a:ext cx="4597400" cy="1231106"/>
          </a:xfrm>
          <a:noFill/>
        </p:spPr>
        <p:txBody>
          <a:bodyPr wrap="square" lIns="0" tIns="0" rIns="0" bIns="0" anchor="ctr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Section Divider Title Goes Here</a:t>
            </a:r>
          </a:p>
        </p:txBody>
      </p:sp>
      <p:pic>
        <p:nvPicPr>
          <p:cNvPr id="4" name="Picture 3" descr="Microsoft logo">
            <a:extLst>
              <a:ext uri="{FF2B5EF4-FFF2-40B4-BE49-F238E27FC236}">
                <a16:creationId xmlns:a16="http://schemas.microsoft.com/office/drawing/2014/main" id="{FE2CADFA-C3C1-8AF4-2E3A-E12ECC1A2C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7518" y="289524"/>
            <a:ext cx="1967956" cy="88205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FB1F6BC-9987-BAAE-037B-A4E2D504A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rcRect t="11303" r="17972" b="18808"/>
          <a:stretch/>
        </p:blipFill>
        <p:spPr>
          <a:xfrm>
            <a:off x="6346722" y="0"/>
            <a:ext cx="5845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3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Logo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76">
            <a:extLst>
              <a:ext uri="{FF2B5EF4-FFF2-40B4-BE49-F238E27FC236}">
                <a16:creationId xmlns:a16="http://schemas.microsoft.com/office/drawing/2014/main" id="{4C85D2A7-7CDB-91FF-398A-DC5478D85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0000"/>
          </a:blip>
          <a:srcRect r="43496" b="26690"/>
          <a:stretch/>
        </p:blipFill>
        <p:spPr>
          <a:xfrm>
            <a:off x="8950493" y="2267951"/>
            <a:ext cx="3241508" cy="4590049"/>
          </a:xfrm>
          <a:prstGeom prst="rect">
            <a:avLst/>
          </a:prstGeom>
        </p:spPr>
      </p:pic>
      <p:grpSp>
        <p:nvGrpSpPr>
          <p:cNvPr id="72" name="Graphic 34" descr="Open quotation mark">
            <a:extLst>
              <a:ext uri="{FF2B5EF4-FFF2-40B4-BE49-F238E27FC236}">
                <a16:creationId xmlns:a16="http://schemas.microsoft.com/office/drawing/2014/main" id="{02FEF4EC-2F3B-4398-6C75-8813D649E4F9}"/>
              </a:ext>
            </a:extLst>
          </p:cNvPr>
          <p:cNvGrpSpPr/>
          <p:nvPr userDrawn="1"/>
        </p:nvGrpSpPr>
        <p:grpSpPr>
          <a:xfrm flipH="1">
            <a:off x="584200" y="1085105"/>
            <a:ext cx="656323" cy="451026"/>
            <a:chOff x="592532" y="1649150"/>
            <a:chExt cx="656323" cy="451026"/>
          </a:xfr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42000">
                <a:schemeClr val="accent2">
                  <a:lumMod val="60000"/>
                  <a:lumOff val="40000"/>
                </a:schemeClr>
              </a:gs>
            </a:gsLst>
            <a:lin ang="8100000" scaled="1"/>
            <a:tileRect/>
          </a:gra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45DAF68-B992-7FF2-DE52-DBC7CAF82C9A}"/>
                </a:ext>
              </a:extLst>
            </p:cNvPr>
            <p:cNvSpPr/>
            <p:nvPr/>
          </p:nvSpPr>
          <p:spPr>
            <a:xfrm>
              <a:off x="592532" y="1649150"/>
              <a:ext cx="298999" cy="451026"/>
            </a:xfrm>
            <a:custGeom>
              <a:avLst/>
              <a:gdLst>
                <a:gd name="connsiteX0" fmla="*/ 119332 w 298999"/>
                <a:gd name="connsiteY0" fmla="*/ 294616 h 451026"/>
                <a:gd name="connsiteX1" fmla="*/ 53487 w 298999"/>
                <a:gd name="connsiteY1" fmla="*/ 398606 h 451026"/>
                <a:gd name="connsiteX2" fmla="*/ 50503 w 298999"/>
                <a:gd name="connsiteY2" fmla="*/ 436536 h 451026"/>
                <a:gd name="connsiteX3" fmla="*/ 76927 w 298999"/>
                <a:gd name="connsiteY3" fmla="*/ 451027 h 451026"/>
                <a:gd name="connsiteX4" fmla="*/ 85878 w 298999"/>
                <a:gd name="connsiteY4" fmla="*/ 449748 h 451026"/>
                <a:gd name="connsiteX5" fmla="*/ 298971 w 298999"/>
                <a:gd name="connsiteY5" fmla="*/ 158022 h 451026"/>
                <a:gd name="connsiteX6" fmla="*/ 165148 w 298999"/>
                <a:gd name="connsiteY6" fmla="*/ 759 h 451026"/>
                <a:gd name="connsiteX7" fmla="*/ 49225 w 298999"/>
                <a:gd name="connsiteY7" fmla="*/ 38475 h 451026"/>
                <a:gd name="connsiteX8" fmla="*/ 0 w 298999"/>
                <a:gd name="connsiteY8" fmla="*/ 149498 h 451026"/>
                <a:gd name="connsiteX9" fmla="*/ 119332 w 298999"/>
                <a:gd name="connsiteY9" fmla="*/ 294616 h 45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8999" h="451026">
                  <a:moveTo>
                    <a:pt x="119332" y="294616"/>
                  </a:moveTo>
                  <a:cubicBezTo>
                    <a:pt x="105269" y="329989"/>
                    <a:pt x="83107" y="364937"/>
                    <a:pt x="53487" y="398606"/>
                  </a:cubicBezTo>
                  <a:cubicBezTo>
                    <a:pt x="44111" y="409260"/>
                    <a:pt x="42832" y="424603"/>
                    <a:pt x="50503" y="436536"/>
                  </a:cubicBezTo>
                  <a:cubicBezTo>
                    <a:pt x="56471" y="445913"/>
                    <a:pt x="66272" y="451027"/>
                    <a:pt x="76927" y="451027"/>
                  </a:cubicBezTo>
                  <a:cubicBezTo>
                    <a:pt x="79910" y="451027"/>
                    <a:pt x="82894" y="450814"/>
                    <a:pt x="85878" y="449748"/>
                  </a:cubicBezTo>
                  <a:cubicBezTo>
                    <a:pt x="148526" y="431422"/>
                    <a:pt x="294923" y="366428"/>
                    <a:pt x="298971" y="158022"/>
                  </a:cubicBezTo>
                  <a:cubicBezTo>
                    <a:pt x="300463" y="77685"/>
                    <a:pt x="241649" y="8643"/>
                    <a:pt x="165148" y="759"/>
                  </a:cubicBezTo>
                  <a:cubicBezTo>
                    <a:pt x="122743" y="-3504"/>
                    <a:pt x="80550" y="10347"/>
                    <a:pt x="49225" y="38475"/>
                  </a:cubicBezTo>
                  <a:cubicBezTo>
                    <a:pt x="17901" y="66817"/>
                    <a:pt x="0" y="107306"/>
                    <a:pt x="0" y="149498"/>
                  </a:cubicBezTo>
                  <a:cubicBezTo>
                    <a:pt x="0" y="219819"/>
                    <a:pt x="49865" y="281404"/>
                    <a:pt x="119332" y="294616"/>
                  </a:cubicBezTo>
                  <a:close/>
                </a:path>
              </a:pathLst>
            </a:custGeom>
            <a:grpFill/>
            <a:ln w="211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14D76DF-7B48-492C-7801-36981BA56D3A}"/>
                </a:ext>
              </a:extLst>
            </p:cNvPr>
            <p:cNvSpPr/>
            <p:nvPr/>
          </p:nvSpPr>
          <p:spPr>
            <a:xfrm>
              <a:off x="949884" y="1649150"/>
              <a:ext cx="298971" cy="451026"/>
            </a:xfrm>
            <a:custGeom>
              <a:avLst/>
              <a:gdLst>
                <a:gd name="connsiteX0" fmla="*/ 164935 w 298971"/>
                <a:gd name="connsiteY0" fmla="*/ 759 h 451026"/>
                <a:gd name="connsiteX1" fmla="*/ 49225 w 298971"/>
                <a:gd name="connsiteY1" fmla="*/ 38475 h 451026"/>
                <a:gd name="connsiteX2" fmla="*/ 0 w 298971"/>
                <a:gd name="connsiteY2" fmla="*/ 149498 h 451026"/>
                <a:gd name="connsiteX3" fmla="*/ 119333 w 298971"/>
                <a:gd name="connsiteY3" fmla="*/ 294616 h 451026"/>
                <a:gd name="connsiteX4" fmla="*/ 53487 w 298971"/>
                <a:gd name="connsiteY4" fmla="*/ 398606 h 451026"/>
                <a:gd name="connsiteX5" fmla="*/ 50503 w 298971"/>
                <a:gd name="connsiteY5" fmla="*/ 436536 h 451026"/>
                <a:gd name="connsiteX6" fmla="*/ 76927 w 298971"/>
                <a:gd name="connsiteY6" fmla="*/ 451027 h 451026"/>
                <a:gd name="connsiteX7" fmla="*/ 85877 w 298971"/>
                <a:gd name="connsiteY7" fmla="*/ 449748 h 451026"/>
                <a:gd name="connsiteX8" fmla="*/ 298971 w 298971"/>
                <a:gd name="connsiteY8" fmla="*/ 158022 h 451026"/>
                <a:gd name="connsiteX9" fmla="*/ 298971 w 298971"/>
                <a:gd name="connsiteY9" fmla="*/ 155039 h 451026"/>
                <a:gd name="connsiteX10" fmla="*/ 164935 w 298971"/>
                <a:gd name="connsiteY10" fmla="*/ 759 h 45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971" h="451026">
                  <a:moveTo>
                    <a:pt x="164935" y="759"/>
                  </a:moveTo>
                  <a:cubicBezTo>
                    <a:pt x="122742" y="-3504"/>
                    <a:pt x="80550" y="10347"/>
                    <a:pt x="49225" y="38475"/>
                  </a:cubicBezTo>
                  <a:cubicBezTo>
                    <a:pt x="17900" y="66817"/>
                    <a:pt x="0" y="107306"/>
                    <a:pt x="0" y="149498"/>
                  </a:cubicBezTo>
                  <a:cubicBezTo>
                    <a:pt x="0" y="219819"/>
                    <a:pt x="49864" y="281404"/>
                    <a:pt x="119333" y="294616"/>
                  </a:cubicBezTo>
                  <a:cubicBezTo>
                    <a:pt x="105269" y="329989"/>
                    <a:pt x="83107" y="364937"/>
                    <a:pt x="53487" y="398606"/>
                  </a:cubicBezTo>
                  <a:cubicBezTo>
                    <a:pt x="44111" y="409260"/>
                    <a:pt x="42832" y="424603"/>
                    <a:pt x="50503" y="436536"/>
                  </a:cubicBezTo>
                  <a:cubicBezTo>
                    <a:pt x="56470" y="445913"/>
                    <a:pt x="66272" y="451027"/>
                    <a:pt x="76927" y="451027"/>
                  </a:cubicBezTo>
                  <a:cubicBezTo>
                    <a:pt x="79910" y="451027"/>
                    <a:pt x="82894" y="450814"/>
                    <a:pt x="85877" y="449748"/>
                  </a:cubicBezTo>
                  <a:cubicBezTo>
                    <a:pt x="148527" y="431422"/>
                    <a:pt x="294923" y="366428"/>
                    <a:pt x="298971" y="158022"/>
                  </a:cubicBezTo>
                  <a:lnTo>
                    <a:pt x="298971" y="155039"/>
                  </a:lnTo>
                  <a:cubicBezTo>
                    <a:pt x="298971" y="75980"/>
                    <a:pt x="240797" y="8643"/>
                    <a:pt x="164935" y="759"/>
                  </a:cubicBezTo>
                  <a:close/>
                </a:path>
              </a:pathLst>
            </a:custGeom>
            <a:grpFill/>
            <a:ln w="211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0" name="Text Placeholder 75">
            <a:extLst>
              <a:ext uri="{FF2B5EF4-FFF2-40B4-BE49-F238E27FC236}">
                <a16:creationId xmlns:a16="http://schemas.microsoft.com/office/drawing/2014/main" id="{B18F04C7-9A65-F8A7-D727-4247C8E1B7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6425" y="1711549"/>
            <a:ext cx="7554125" cy="209538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>
              <a:spcBef>
                <a:spcPct val="20000"/>
              </a:spcBef>
              <a:buSzPct val="90000"/>
              <a:buFont typeface="Wingdings" panose="05000000000000000000" pitchFamily="2" charset="2"/>
              <a:buNone/>
            </a:pPr>
            <a:r>
              <a:rPr lang="en-US"/>
              <a:t>Insert quote here</a:t>
            </a:r>
          </a:p>
        </p:txBody>
      </p:sp>
      <p:sp>
        <p:nvSpPr>
          <p:cNvPr id="95" name="Picture Placeholder 2">
            <a:extLst>
              <a:ext uri="{FF2B5EF4-FFF2-40B4-BE49-F238E27FC236}">
                <a16:creationId xmlns:a16="http://schemas.microsoft.com/office/drawing/2014/main" id="{2C30406F-FC79-4CD7-9E36-BE0A311DB69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3149" y="3929192"/>
            <a:ext cx="1473200" cy="1419649"/>
          </a:xfrm>
          <a:prstGeom prst="roundRect">
            <a:avLst>
              <a:gd name="adj" fmla="val 8908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2743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US" sz="1200" dirty="0">
                <a:solidFill>
                  <a:schemeClr val="tx1"/>
                </a:solidFill>
                <a:cs typeface="Segoe UI" pitchFamily="34" charset="0"/>
              </a:defRPr>
            </a:lvl1pPr>
          </a:lstStyle>
          <a:p>
            <a:pPr marL="0" lvl="0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/>
              <a:t>Insert logo/image here</a:t>
            </a:r>
          </a:p>
        </p:txBody>
      </p:sp>
      <p:sp>
        <p:nvSpPr>
          <p:cNvPr id="96" name="Text Placeholder 40">
            <a:extLst>
              <a:ext uri="{FF2B5EF4-FFF2-40B4-BE49-F238E27FC236}">
                <a16:creationId xmlns:a16="http://schemas.microsoft.com/office/drawing/2014/main" id="{CE120D29-F951-2475-8E1E-E70FD512EC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17964" y="4057992"/>
            <a:ext cx="5742585" cy="581025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buFontTx/>
              <a:buNone/>
              <a:defRPr sz="2400"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latin typeface="+mj-lt"/>
              </a:defRPr>
            </a:lvl1pPr>
          </a:lstStyle>
          <a:p>
            <a:pPr lvl="0"/>
            <a:r>
              <a:rPr lang="en-US"/>
              <a:t>– Author Name</a:t>
            </a:r>
          </a:p>
        </p:txBody>
      </p:sp>
      <p:sp>
        <p:nvSpPr>
          <p:cNvPr id="97" name="Text Placeholder 40">
            <a:extLst>
              <a:ext uri="{FF2B5EF4-FFF2-40B4-BE49-F238E27FC236}">
                <a16:creationId xmlns:a16="http://schemas.microsoft.com/office/drawing/2014/main" id="{0D8767CF-6332-339E-E6FA-031E1CD678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17965" y="4698430"/>
            <a:ext cx="5715208" cy="58102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2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Company Name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3782840D-B942-7A10-7308-D8CC0BB19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72" t="13491" r="14577" b="6797"/>
          <a:stretch/>
        </p:blipFill>
        <p:spPr>
          <a:xfrm rot="2808084">
            <a:off x="9937674" y="1520091"/>
            <a:ext cx="4371192" cy="4277850"/>
          </a:xfrm>
          <a:custGeom>
            <a:avLst/>
            <a:gdLst>
              <a:gd name="connsiteX0" fmla="*/ 0 w 4758122"/>
              <a:gd name="connsiteY0" fmla="*/ 0 h 4656517"/>
              <a:gd name="connsiteX1" fmla="*/ 4758122 w 4758122"/>
              <a:gd name="connsiteY1" fmla="*/ 4467954 h 4656517"/>
              <a:gd name="connsiteX2" fmla="*/ 4581059 w 4758122"/>
              <a:gd name="connsiteY2" fmla="*/ 4656517 h 4656517"/>
              <a:gd name="connsiteX3" fmla="*/ 0 w 4758122"/>
              <a:gd name="connsiteY3" fmla="*/ 4656517 h 4656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58122" h="4656517">
                <a:moveTo>
                  <a:pt x="0" y="0"/>
                </a:moveTo>
                <a:lnTo>
                  <a:pt x="4758122" y="4467954"/>
                </a:lnTo>
                <a:lnTo>
                  <a:pt x="4581059" y="4656517"/>
                </a:lnTo>
                <a:lnTo>
                  <a:pt x="0" y="4656517"/>
                </a:lnTo>
                <a:close/>
              </a:path>
            </a:pathLst>
          </a:cu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D17244F-1F5F-3784-A476-30144BD59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362" t="8702" r="54653" b="4748"/>
          <a:stretch/>
        </p:blipFill>
        <p:spPr>
          <a:xfrm>
            <a:off x="10060594" y="1564490"/>
            <a:ext cx="2131406" cy="439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872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12">
          <p15:clr>
            <a:srgbClr val="5ACBF0"/>
          </p15:clr>
        </p15:guide>
        <p15:guide id="29" orient="horz" pos="1271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7F7C8EC5-0A4D-93CD-95A8-14D32BDECD68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B5518A6-6C7C-0D89-491D-FE5B52203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3252830" y="5373291"/>
            <a:ext cx="1171314" cy="1173982"/>
          </a:xfrm>
          <a:prstGeom prst="roundRect">
            <a:avLst>
              <a:gd name="adj" fmla="val 22863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940971E-1A45-B199-3721-FE0053D08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84199" y="1314522"/>
            <a:ext cx="3633714" cy="5031754"/>
          </a:xfrm>
          <a:prstGeom prst="roundRect">
            <a:avLst>
              <a:gd name="adj" fmla="val 5323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12" name="Picture Placeholder 57">
            <a:extLst>
              <a:ext uri="{FF2B5EF4-FFF2-40B4-BE49-F238E27FC236}">
                <a16:creationId xmlns:a16="http://schemas.microsoft.com/office/drawing/2014/main" id="{14F4E10B-A16F-0253-48C8-FC3A101B7C5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79560" y="1522379"/>
            <a:ext cx="3243262" cy="3240754"/>
          </a:xfrm>
          <a:prstGeom prst="roundRect">
            <a:avLst>
              <a:gd name="adj" fmla="val 3157"/>
            </a:avLst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3" name="Text Placeholder 40">
            <a:extLst>
              <a:ext uri="{FF2B5EF4-FFF2-40B4-BE49-F238E27FC236}">
                <a16:creationId xmlns:a16="http://schemas.microsoft.com/office/drawing/2014/main" id="{3E3A190B-C737-79F5-5550-BAB9670388F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79289" y="4839863"/>
            <a:ext cx="3243532" cy="643078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buFontTx/>
              <a:buNone/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defTabSz="914400">
              <a:spcBef>
                <a:spcPts val="0"/>
              </a:spcBef>
              <a:defRPr/>
            </a:pPr>
            <a:endParaRPr lang="en-US" sz="2400" spc="0">
              <a:ln>
                <a:noFill/>
              </a:ln>
              <a:latin typeface="Segoe UI Semibold"/>
            </a:endParaRPr>
          </a:p>
        </p:txBody>
      </p:sp>
      <p:sp>
        <p:nvSpPr>
          <p:cNvPr id="14" name="Text Placeholder 53">
            <a:extLst>
              <a:ext uri="{FF2B5EF4-FFF2-40B4-BE49-F238E27FC236}">
                <a16:creationId xmlns:a16="http://schemas.microsoft.com/office/drawing/2014/main" id="{4EA73FC2-D450-D067-58DE-AA5770C857A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79289" y="5547712"/>
            <a:ext cx="3243532" cy="64008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E6DD1779-F0A4-B13D-7B3F-0CA12C1DCB0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30057" y="1312531"/>
            <a:ext cx="6976156" cy="48665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Font typeface="Arial" panose="020B0604020202020204" pitchFamily="34" charset="0"/>
              <a:buNone/>
              <a:defRPr lang="en-US" sz="2400" kern="1200" spc="0" baseline="0" dirty="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228600" indent="0">
              <a:buFont typeface="Arial" panose="020B0604020202020204" pitchFamily="34" charset="0"/>
              <a:buNone/>
              <a:defRPr/>
            </a:lvl2pPr>
            <a:lvl3pPr marL="457200" indent="0">
              <a:buFont typeface="Arial" panose="020B0604020202020204" pitchFamily="34" charset="0"/>
              <a:buNone/>
              <a:defRPr/>
            </a:lvl3pPr>
            <a:lvl4pPr marL="661988" indent="0">
              <a:buFont typeface="Arial" panose="020B0604020202020204" pitchFamily="34" charset="0"/>
              <a:buNone/>
              <a:defRPr/>
            </a:lvl4pPr>
            <a:lvl5pPr marL="855663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Heading</a:t>
            </a:r>
          </a:p>
        </p:txBody>
      </p:sp>
      <p:sp>
        <p:nvSpPr>
          <p:cNvPr id="16" name="Text Placeholder 53">
            <a:extLst>
              <a:ext uri="{FF2B5EF4-FFF2-40B4-BE49-F238E27FC236}">
                <a16:creationId xmlns:a16="http://schemas.microsoft.com/office/drawing/2014/main" id="{221FAAED-2720-4C6D-283D-67FC2E17E81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30057" y="1893840"/>
            <a:ext cx="6976156" cy="16541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D77B0F65-FFC7-2C35-9BD7-B4FD2520571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30057" y="3939617"/>
            <a:ext cx="6976156" cy="48665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Font typeface="Arial" panose="020B0604020202020204" pitchFamily="34" charset="0"/>
              <a:buNone/>
              <a:defRPr lang="en-US" sz="2400" kern="1200" spc="0" baseline="0" dirty="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228600" indent="0">
              <a:buFont typeface="Arial" panose="020B0604020202020204" pitchFamily="34" charset="0"/>
              <a:buNone/>
              <a:defRPr/>
            </a:lvl2pPr>
            <a:lvl3pPr marL="457200" indent="0">
              <a:buFont typeface="Arial" panose="020B0604020202020204" pitchFamily="34" charset="0"/>
              <a:buNone/>
              <a:defRPr/>
            </a:lvl3pPr>
            <a:lvl4pPr marL="661988" indent="0">
              <a:buFont typeface="Arial" panose="020B0604020202020204" pitchFamily="34" charset="0"/>
              <a:buNone/>
              <a:defRPr/>
            </a:lvl4pPr>
            <a:lvl5pPr marL="855663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Heading</a:t>
            </a:r>
          </a:p>
        </p:txBody>
      </p:sp>
      <p:sp>
        <p:nvSpPr>
          <p:cNvPr id="18" name="Text Placeholder 53">
            <a:extLst>
              <a:ext uri="{FF2B5EF4-FFF2-40B4-BE49-F238E27FC236}">
                <a16:creationId xmlns:a16="http://schemas.microsoft.com/office/drawing/2014/main" id="{F5825AA9-7214-44A4-B3A0-91FE9EBCE4D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30057" y="4520926"/>
            <a:ext cx="6976156" cy="16541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98C226B-9DAE-9736-C56D-D77B617613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417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7F7C8EC5-0A4D-93CD-95A8-14D32BDECD68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682B154-BA9B-6068-24A1-A34508E8E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742224" y="2459063"/>
            <a:ext cx="1250438" cy="1250438"/>
          </a:xfrm>
          <a:prstGeom prst="roundRect">
            <a:avLst>
              <a:gd name="adj" fmla="val 27263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037B5C39-0812-0185-72D7-6820CE06D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4617504" y="2459063"/>
            <a:ext cx="1250438" cy="1250438"/>
          </a:xfrm>
          <a:prstGeom prst="roundRect">
            <a:avLst>
              <a:gd name="adj" fmla="val 27263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943E0136-6F65-1A0C-FC6C-9DF4599AC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3454065" y="1313252"/>
            <a:ext cx="2247940" cy="2247940"/>
          </a:xfrm>
          <a:prstGeom prst="roundRect">
            <a:avLst>
              <a:gd name="adj" fmla="val 8524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302ED4C-46C9-B879-F01B-064218753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7487369" y="2459063"/>
            <a:ext cx="1250438" cy="1250438"/>
          </a:xfrm>
          <a:prstGeom prst="roundRect">
            <a:avLst>
              <a:gd name="adj" fmla="val 27263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F33AF5B-A501-D1E4-9E3F-FAAC377BF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6323930" y="1313252"/>
            <a:ext cx="2247940" cy="2247940"/>
          </a:xfrm>
          <a:prstGeom prst="roundRect">
            <a:avLst>
              <a:gd name="adj" fmla="val 8524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849F6638-A629-899A-380C-1259BA8B1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357233" y="2459063"/>
            <a:ext cx="1250438" cy="1250438"/>
          </a:xfrm>
          <a:prstGeom prst="roundRect">
            <a:avLst>
              <a:gd name="adj" fmla="val 27263"/>
            </a:avLst>
          </a:prstGeom>
          <a:gradFill flip="none" rotWithShape="1"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 w="31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53C5D432-BBEA-638B-90FA-7FDE0290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9193794" y="1313252"/>
            <a:ext cx="2247940" cy="2247940"/>
          </a:xfrm>
          <a:prstGeom prst="roundRect">
            <a:avLst>
              <a:gd name="adj" fmla="val 8524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C7477A70-D7E4-B045-1DB6-0B38B0C29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84200" y="1313252"/>
            <a:ext cx="2247940" cy="2247940"/>
          </a:xfrm>
          <a:prstGeom prst="roundRect">
            <a:avLst>
              <a:gd name="adj" fmla="val 8524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190313" dist="90544" dir="5400000" algn="t" rotWithShape="0">
              <a:prstClr val="black">
                <a:alpha val="55294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84" name="Picture Placeholder 57">
            <a:extLst>
              <a:ext uri="{FF2B5EF4-FFF2-40B4-BE49-F238E27FC236}">
                <a16:creationId xmlns:a16="http://schemas.microsoft.com/office/drawing/2014/main" id="{16555DE1-5810-C018-05A7-F1F4D4EC276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79845" y="1509615"/>
            <a:ext cx="1856650" cy="1855214"/>
          </a:xfrm>
          <a:prstGeom prst="roundRect">
            <a:avLst>
              <a:gd name="adj" fmla="val 4393"/>
            </a:avLst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85" name="Picture Placeholder 57">
            <a:extLst>
              <a:ext uri="{FF2B5EF4-FFF2-40B4-BE49-F238E27FC236}">
                <a16:creationId xmlns:a16="http://schemas.microsoft.com/office/drawing/2014/main" id="{4A45D920-A449-6CFA-6D4A-FB6D2F860D1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649710" y="1509615"/>
            <a:ext cx="1856650" cy="1855214"/>
          </a:xfrm>
          <a:prstGeom prst="roundRect">
            <a:avLst>
              <a:gd name="adj" fmla="val 3633"/>
            </a:avLst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86" name="Picture Placeholder 57">
            <a:extLst>
              <a:ext uri="{FF2B5EF4-FFF2-40B4-BE49-F238E27FC236}">
                <a16:creationId xmlns:a16="http://schemas.microsoft.com/office/drawing/2014/main" id="{DF434312-1ADC-5BA7-0BB0-7889603F4D8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19575" y="1509615"/>
            <a:ext cx="1856650" cy="1855214"/>
          </a:xfrm>
          <a:prstGeom prst="roundRect">
            <a:avLst>
              <a:gd name="adj" fmla="val 3633"/>
            </a:avLst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87" name="Picture Placeholder 57">
            <a:extLst>
              <a:ext uri="{FF2B5EF4-FFF2-40B4-BE49-F238E27FC236}">
                <a16:creationId xmlns:a16="http://schemas.microsoft.com/office/drawing/2014/main" id="{5EB7CB10-A3A8-089C-25A6-886951C0DD7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89439" y="1509615"/>
            <a:ext cx="1856650" cy="1855214"/>
          </a:xfrm>
          <a:prstGeom prst="roundRect">
            <a:avLst>
              <a:gd name="adj" fmla="val 3633"/>
            </a:avLst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88" name="Text Placeholder 24">
            <a:extLst>
              <a:ext uri="{FF2B5EF4-FFF2-40B4-BE49-F238E27FC236}">
                <a16:creationId xmlns:a16="http://schemas.microsoft.com/office/drawing/2014/main" id="{6BD8FDDC-0AFE-4D3A-59E9-B9E885E3247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4201" y="3878657"/>
            <a:ext cx="2247940" cy="48665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Font typeface="Arial" panose="020B0604020202020204" pitchFamily="34" charset="0"/>
              <a:buNone/>
              <a:defRPr sz="20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  <a:lvl2pPr marL="228600" indent="0">
              <a:buFont typeface="Arial" panose="020B0604020202020204" pitchFamily="34" charset="0"/>
              <a:buNone/>
              <a:defRPr/>
            </a:lvl2pPr>
            <a:lvl3pPr marL="457200" indent="0">
              <a:buFont typeface="Arial" panose="020B0604020202020204" pitchFamily="34" charset="0"/>
              <a:buNone/>
              <a:defRPr/>
            </a:lvl3pPr>
            <a:lvl4pPr marL="661988" indent="0">
              <a:buFont typeface="Arial" panose="020B0604020202020204" pitchFamily="34" charset="0"/>
              <a:buNone/>
              <a:defRPr/>
            </a:lvl4pPr>
            <a:lvl5pPr marL="855663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89" name="Text Placeholder 53">
            <a:extLst>
              <a:ext uri="{FF2B5EF4-FFF2-40B4-BE49-F238E27FC236}">
                <a16:creationId xmlns:a16="http://schemas.microsoft.com/office/drawing/2014/main" id="{9A333071-209F-97DB-3F39-EC3BFD7E03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4201" y="4459966"/>
            <a:ext cx="2247940" cy="16541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90" name="Text Placeholder 24">
            <a:extLst>
              <a:ext uri="{FF2B5EF4-FFF2-40B4-BE49-F238E27FC236}">
                <a16:creationId xmlns:a16="http://schemas.microsoft.com/office/drawing/2014/main" id="{4A46BF1A-3DEC-4A27-E992-FDE7431FD07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54065" y="3878657"/>
            <a:ext cx="2247940" cy="48665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Font typeface="Arial" panose="020B0604020202020204" pitchFamily="34" charset="0"/>
              <a:buNone/>
              <a:defRPr sz="20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  <a:lvl2pPr marL="228600" indent="0">
              <a:buFont typeface="Arial" panose="020B0604020202020204" pitchFamily="34" charset="0"/>
              <a:buNone/>
              <a:defRPr/>
            </a:lvl2pPr>
            <a:lvl3pPr marL="457200" indent="0">
              <a:buFont typeface="Arial" panose="020B0604020202020204" pitchFamily="34" charset="0"/>
              <a:buNone/>
              <a:defRPr/>
            </a:lvl3pPr>
            <a:lvl4pPr marL="661988" indent="0">
              <a:buFont typeface="Arial" panose="020B0604020202020204" pitchFamily="34" charset="0"/>
              <a:buNone/>
              <a:defRPr/>
            </a:lvl4pPr>
            <a:lvl5pPr marL="855663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91" name="Text Placeholder 53">
            <a:extLst>
              <a:ext uri="{FF2B5EF4-FFF2-40B4-BE49-F238E27FC236}">
                <a16:creationId xmlns:a16="http://schemas.microsoft.com/office/drawing/2014/main" id="{09384EE5-44F2-3DFB-2EF6-DA9117DBD17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454065" y="4459966"/>
            <a:ext cx="2247940" cy="16541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92" name="Text Placeholder 24">
            <a:extLst>
              <a:ext uri="{FF2B5EF4-FFF2-40B4-BE49-F238E27FC236}">
                <a16:creationId xmlns:a16="http://schemas.microsoft.com/office/drawing/2014/main" id="{42E3B70A-88AE-0A98-475A-9114FDAB59A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23929" y="3878657"/>
            <a:ext cx="2247940" cy="48665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Font typeface="Arial" panose="020B0604020202020204" pitchFamily="34" charset="0"/>
              <a:buNone/>
              <a:defRPr sz="20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  <a:lvl2pPr marL="228600" indent="0">
              <a:buFont typeface="Arial" panose="020B0604020202020204" pitchFamily="34" charset="0"/>
              <a:buNone/>
              <a:defRPr/>
            </a:lvl2pPr>
            <a:lvl3pPr marL="457200" indent="0">
              <a:buFont typeface="Arial" panose="020B0604020202020204" pitchFamily="34" charset="0"/>
              <a:buNone/>
              <a:defRPr/>
            </a:lvl3pPr>
            <a:lvl4pPr marL="661988" indent="0">
              <a:buFont typeface="Arial" panose="020B0604020202020204" pitchFamily="34" charset="0"/>
              <a:buNone/>
              <a:defRPr/>
            </a:lvl4pPr>
            <a:lvl5pPr marL="855663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93" name="Text Placeholder 53">
            <a:extLst>
              <a:ext uri="{FF2B5EF4-FFF2-40B4-BE49-F238E27FC236}">
                <a16:creationId xmlns:a16="http://schemas.microsoft.com/office/drawing/2014/main" id="{0FD440A0-3601-3E6D-7B51-56F75542277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23929" y="4459966"/>
            <a:ext cx="2247940" cy="16541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94" name="Text Placeholder 24">
            <a:extLst>
              <a:ext uri="{FF2B5EF4-FFF2-40B4-BE49-F238E27FC236}">
                <a16:creationId xmlns:a16="http://schemas.microsoft.com/office/drawing/2014/main" id="{70830609-F06E-F0DE-1234-88D0ECDF48B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93794" y="3878657"/>
            <a:ext cx="2247940" cy="48665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Font typeface="Arial" panose="020B0604020202020204" pitchFamily="34" charset="0"/>
              <a:buNone/>
              <a:defRPr sz="20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defRPr>
            </a:lvl1pPr>
            <a:lvl2pPr marL="228600" indent="0">
              <a:buFont typeface="Arial" panose="020B0604020202020204" pitchFamily="34" charset="0"/>
              <a:buNone/>
              <a:defRPr/>
            </a:lvl2pPr>
            <a:lvl3pPr marL="457200" indent="0">
              <a:buFont typeface="Arial" panose="020B0604020202020204" pitchFamily="34" charset="0"/>
              <a:buNone/>
              <a:defRPr/>
            </a:lvl3pPr>
            <a:lvl4pPr marL="661988" indent="0">
              <a:buFont typeface="Arial" panose="020B0604020202020204" pitchFamily="34" charset="0"/>
              <a:buNone/>
              <a:defRPr/>
            </a:lvl4pPr>
            <a:lvl5pPr marL="855663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95" name="Text Placeholder 53">
            <a:extLst>
              <a:ext uri="{FF2B5EF4-FFF2-40B4-BE49-F238E27FC236}">
                <a16:creationId xmlns:a16="http://schemas.microsoft.com/office/drawing/2014/main" id="{99B3759B-20ED-DE0C-1A47-BBEACB81749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193794" y="4459966"/>
            <a:ext cx="2247940" cy="16541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D420577-A2B1-C12A-0536-33EE04A213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003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85313E-47BE-F389-4BB2-04704955A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6986014" y="0"/>
            <a:ext cx="5205986" cy="6858000"/>
          </a:xfrm>
          <a:prstGeom prst="rect">
            <a:avLst/>
          </a:prstGeom>
          <a:solidFill>
            <a:schemeClr val="tx1"/>
          </a:solidFill>
          <a:ln w="3175">
            <a:noFill/>
            <a:headEnd type="none" w="med" len="med"/>
            <a:tailEnd type="none" w="med" len="med"/>
          </a:ln>
          <a:effectLst>
            <a:outerShdw blurRad="88900" algn="ctr" rotWithShape="0">
              <a:prstClr val="black">
                <a:alpha val="66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16E736-5A98-B6EB-B66F-3BA478BE0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chemeClr val="bg1"/>
          </a:solidFill>
          <a:ln w="3175">
            <a:noFill/>
            <a:headEnd type="none" w="med" len="med"/>
            <a:tailEnd type="none" w="med" len="med"/>
          </a:ln>
          <a:effectLst>
            <a:outerShdw blurRad="88900" algn="ctr" rotWithShape="0">
              <a:prstClr val="black">
                <a:alpha val="66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bg1"/>
              </a:solidFill>
              <a:cs typeface="Segoe UI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4B5C52-4BCA-DA07-B0E0-F6EFEFC46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82350" y="-128243"/>
            <a:ext cx="1154526" cy="1575008"/>
            <a:chOff x="11182350" y="-128243"/>
            <a:chExt cx="1154526" cy="1575008"/>
          </a:xfrm>
          <a:solidFill>
            <a:schemeClr val="tx1">
              <a:alpha val="5000"/>
            </a:schemeClr>
          </a:solidFill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56500BAB-8C24-198F-CDDC-8D3B4DEC7CE1}"/>
                </a:ext>
              </a:extLst>
            </p:cNvPr>
            <p:cNvSpPr/>
            <p:nvPr/>
          </p:nvSpPr>
          <p:spPr>
            <a:xfrm rot="19103358">
              <a:off x="12031916" y="1142339"/>
              <a:ext cx="304960" cy="304426"/>
            </a:xfrm>
            <a:custGeom>
              <a:avLst/>
              <a:gdLst>
                <a:gd name="connsiteX0" fmla="*/ 1066503 w 1083163"/>
                <a:gd name="connsiteY0" fmla="*/ 565738 h 1081267"/>
                <a:gd name="connsiteX1" fmla="*/ 1067454 w 1083163"/>
                <a:gd name="connsiteY1" fmla="*/ 485863 h 1081267"/>
                <a:gd name="connsiteX2" fmla="*/ 916704 w 1083163"/>
                <a:gd name="connsiteY2" fmla="*/ 317067 h 1081267"/>
                <a:gd name="connsiteX3" fmla="*/ 869844 w 1083163"/>
                <a:gd name="connsiteY3" fmla="*/ 261182 h 1081267"/>
                <a:gd name="connsiteX4" fmla="*/ 868133 w 1083163"/>
                <a:gd name="connsiteY4" fmla="*/ 259088 h 1081267"/>
                <a:gd name="connsiteX5" fmla="*/ 687822 w 1083163"/>
                <a:gd name="connsiteY5" fmla="*/ 23745 h 1081267"/>
                <a:gd name="connsiteX6" fmla="*/ 609786 w 1083163"/>
                <a:gd name="connsiteY6" fmla="*/ 9750 h 1081267"/>
                <a:gd name="connsiteX7" fmla="*/ 25322 w 1083163"/>
                <a:gd name="connsiteY7" fmla="*/ 402559 h 1081267"/>
                <a:gd name="connsiteX8" fmla="*/ 10304 w 1083163"/>
                <a:gd name="connsiteY8" fmla="*/ 482721 h 1081267"/>
                <a:gd name="connsiteX9" fmla="*/ 233957 w 1083163"/>
                <a:gd name="connsiteY9" fmla="*/ 777376 h 1081267"/>
                <a:gd name="connsiteX10" fmla="*/ 237949 w 1083163"/>
                <a:gd name="connsiteY10" fmla="*/ 782231 h 1081267"/>
                <a:gd name="connsiteX11" fmla="*/ 241846 w 1083163"/>
                <a:gd name="connsiteY11" fmla="*/ 786896 h 1081267"/>
                <a:gd name="connsiteX12" fmla="*/ 487361 w 1083163"/>
                <a:gd name="connsiteY12" fmla="*/ 1063748 h 1081267"/>
                <a:gd name="connsiteX13" fmla="*/ 568724 w 1083163"/>
                <a:gd name="connsiteY13" fmla="*/ 1064509 h 1081267"/>
                <a:gd name="connsiteX14" fmla="*/ 1066598 w 1083163"/>
                <a:gd name="connsiteY14" fmla="*/ 565834 h 108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163" h="1081267">
                  <a:moveTo>
                    <a:pt x="1066503" y="565738"/>
                  </a:moveTo>
                  <a:cubicBezTo>
                    <a:pt x="1088460" y="543746"/>
                    <a:pt x="1088650" y="508426"/>
                    <a:pt x="1067454" y="485863"/>
                  </a:cubicBezTo>
                  <a:cubicBezTo>
                    <a:pt x="1015746" y="431025"/>
                    <a:pt x="965465" y="374760"/>
                    <a:pt x="916704" y="317067"/>
                  </a:cubicBezTo>
                  <a:cubicBezTo>
                    <a:pt x="900925" y="298502"/>
                    <a:pt x="885242" y="279937"/>
                    <a:pt x="869844" y="261182"/>
                  </a:cubicBezTo>
                  <a:cubicBezTo>
                    <a:pt x="869274" y="260516"/>
                    <a:pt x="868703" y="259849"/>
                    <a:pt x="868133" y="259088"/>
                  </a:cubicBezTo>
                  <a:cubicBezTo>
                    <a:pt x="805210" y="182544"/>
                    <a:pt x="745138" y="104097"/>
                    <a:pt x="687822" y="23745"/>
                  </a:cubicBezTo>
                  <a:cubicBezTo>
                    <a:pt x="669953" y="-1294"/>
                    <a:pt x="635355" y="-7482"/>
                    <a:pt x="609786" y="9750"/>
                  </a:cubicBezTo>
                  <a:lnTo>
                    <a:pt x="25322" y="402559"/>
                  </a:lnTo>
                  <a:cubicBezTo>
                    <a:pt x="-1197" y="420362"/>
                    <a:pt x="-8041" y="456635"/>
                    <a:pt x="10304" y="482721"/>
                  </a:cubicBezTo>
                  <a:cubicBezTo>
                    <a:pt x="81592" y="583922"/>
                    <a:pt x="156206" y="682172"/>
                    <a:pt x="233957" y="777376"/>
                  </a:cubicBezTo>
                  <a:cubicBezTo>
                    <a:pt x="235288" y="778994"/>
                    <a:pt x="236619" y="780613"/>
                    <a:pt x="237949" y="782231"/>
                  </a:cubicBezTo>
                  <a:cubicBezTo>
                    <a:pt x="239185" y="783754"/>
                    <a:pt x="240516" y="785373"/>
                    <a:pt x="241846" y="786896"/>
                  </a:cubicBezTo>
                  <a:cubicBezTo>
                    <a:pt x="320073" y="881719"/>
                    <a:pt x="402006" y="974066"/>
                    <a:pt x="487361" y="1063748"/>
                  </a:cubicBezTo>
                  <a:cubicBezTo>
                    <a:pt x="509413" y="1086882"/>
                    <a:pt x="546198" y="1087073"/>
                    <a:pt x="568724" y="1064509"/>
                  </a:cubicBezTo>
                  <a:lnTo>
                    <a:pt x="1066598" y="565834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15">
              <a:extLst>
                <a:ext uri="{FF2B5EF4-FFF2-40B4-BE49-F238E27FC236}">
                  <a16:creationId xmlns:a16="http://schemas.microsoft.com/office/drawing/2014/main" id="{0925BC3A-E514-BB75-0179-E6E9B1FA144D}"/>
                </a:ext>
              </a:extLst>
            </p:cNvPr>
            <p:cNvSpPr/>
            <p:nvPr/>
          </p:nvSpPr>
          <p:spPr>
            <a:xfrm rot="19103358">
              <a:off x="11182350" y="-128243"/>
              <a:ext cx="278999" cy="269251"/>
            </a:xfrm>
            <a:custGeom>
              <a:avLst/>
              <a:gdLst>
                <a:gd name="connsiteX0" fmla="*/ 720903 w 990952"/>
                <a:gd name="connsiteY0" fmla="*/ 932872 h 956330"/>
                <a:gd name="connsiteX1" fmla="*/ 975733 w 990952"/>
                <a:gd name="connsiteY1" fmla="*/ 622984 h 956330"/>
                <a:gd name="connsiteX2" fmla="*/ 974212 w 990952"/>
                <a:gd name="connsiteY2" fmla="*/ 543870 h 956330"/>
                <a:gd name="connsiteX3" fmla="*/ 447918 w 990952"/>
                <a:gd name="connsiteY3" fmla="*/ 16728 h 956330"/>
                <a:gd name="connsiteX4" fmla="*/ 365985 w 990952"/>
                <a:gd name="connsiteY4" fmla="*/ 18061 h 956330"/>
                <a:gd name="connsiteX5" fmla="*/ 10782 w 990952"/>
                <a:gd name="connsiteY5" fmla="*/ 448952 h 956330"/>
                <a:gd name="connsiteX6" fmla="*/ 25135 w 990952"/>
                <a:gd name="connsiteY6" fmla="*/ 529875 h 956330"/>
                <a:gd name="connsiteX7" fmla="*/ 643057 w 990952"/>
                <a:gd name="connsiteY7" fmla="*/ 946581 h 956330"/>
                <a:gd name="connsiteX8" fmla="*/ 720903 w 990952"/>
                <a:gd name="connsiteY8" fmla="*/ 932872 h 956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0952" h="956330">
                  <a:moveTo>
                    <a:pt x="720903" y="932872"/>
                  </a:moveTo>
                  <a:cubicBezTo>
                    <a:pt x="799890" y="824149"/>
                    <a:pt x="884865" y="720758"/>
                    <a:pt x="975733" y="622984"/>
                  </a:cubicBezTo>
                  <a:cubicBezTo>
                    <a:pt x="996644" y="600516"/>
                    <a:pt x="995883" y="565576"/>
                    <a:pt x="974212" y="543870"/>
                  </a:cubicBezTo>
                  <a:lnTo>
                    <a:pt x="447918" y="16728"/>
                  </a:lnTo>
                  <a:cubicBezTo>
                    <a:pt x="425106" y="-6121"/>
                    <a:pt x="388037" y="-5454"/>
                    <a:pt x="365985" y="18061"/>
                  </a:cubicBezTo>
                  <a:cubicBezTo>
                    <a:pt x="237572" y="154488"/>
                    <a:pt x="119044" y="298245"/>
                    <a:pt x="10782" y="448952"/>
                  </a:cubicBezTo>
                  <a:cubicBezTo>
                    <a:pt x="-8038" y="475228"/>
                    <a:pt x="-1575" y="511786"/>
                    <a:pt x="25135" y="529875"/>
                  </a:cubicBezTo>
                  <a:lnTo>
                    <a:pt x="643057" y="946581"/>
                  </a:lnTo>
                  <a:cubicBezTo>
                    <a:pt x="668435" y="963718"/>
                    <a:pt x="702843" y="957720"/>
                    <a:pt x="720903" y="932872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FF593456-7861-A7BE-7B58-1C339F8BC2DC}"/>
                </a:ext>
              </a:extLst>
            </p:cNvPr>
            <p:cNvSpPr/>
            <p:nvPr/>
          </p:nvSpPr>
          <p:spPr>
            <a:xfrm rot="19103358">
              <a:off x="11629287" y="904505"/>
              <a:ext cx="386785" cy="531800"/>
            </a:xfrm>
            <a:custGeom>
              <a:avLst/>
              <a:gdLst>
                <a:gd name="connsiteX0" fmla="*/ 1043128 w 1373785"/>
                <a:gd name="connsiteY0" fmla="*/ 793352 h 1888853"/>
                <a:gd name="connsiteX1" fmla="*/ 1038091 w 1373785"/>
                <a:gd name="connsiteY1" fmla="*/ 781737 h 1888853"/>
                <a:gd name="connsiteX2" fmla="*/ 992752 w 1373785"/>
                <a:gd name="connsiteY2" fmla="*/ 669968 h 1888853"/>
                <a:gd name="connsiteX3" fmla="*/ 801986 w 1373785"/>
                <a:gd name="connsiteY3" fmla="*/ 44386 h 1888853"/>
                <a:gd name="connsiteX4" fmla="*/ 735450 w 1373785"/>
                <a:gd name="connsiteY4" fmla="*/ 1068 h 1888853"/>
                <a:gd name="connsiteX5" fmla="*/ 46146 w 1373785"/>
                <a:gd name="connsiteY5" fmla="*/ 135876 h 1888853"/>
                <a:gd name="connsiteX6" fmla="*/ 1852 w 1373785"/>
                <a:gd name="connsiteY6" fmla="*/ 206232 h 1888853"/>
                <a:gd name="connsiteX7" fmla="*/ 234630 w 1373785"/>
                <a:gd name="connsiteY7" fmla="*/ 979665 h 1888853"/>
                <a:gd name="connsiteX8" fmla="*/ 283962 w 1373785"/>
                <a:gd name="connsiteY8" fmla="*/ 1100669 h 1888853"/>
                <a:gd name="connsiteX9" fmla="*/ 285007 w 1373785"/>
                <a:gd name="connsiteY9" fmla="*/ 1103049 h 1888853"/>
                <a:gd name="connsiteX10" fmla="*/ 683173 w 1373785"/>
                <a:gd name="connsiteY10" fmla="*/ 1862201 h 1888853"/>
                <a:gd name="connsiteX11" fmla="*/ 763205 w 1373785"/>
                <a:gd name="connsiteY11" fmla="*/ 1879148 h 1888853"/>
                <a:gd name="connsiteX12" fmla="*/ 1348430 w 1373785"/>
                <a:gd name="connsiteY12" fmla="*/ 1485862 h 1888853"/>
                <a:gd name="connsiteX13" fmla="*/ 1365064 w 1373785"/>
                <a:gd name="connsiteY13" fmla="*/ 1408176 h 1888853"/>
                <a:gd name="connsiteX14" fmla="*/ 1043128 w 1373785"/>
                <a:gd name="connsiteY14" fmla="*/ 793257 h 1888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3785" h="1888853">
                  <a:moveTo>
                    <a:pt x="1043128" y="793352"/>
                  </a:moveTo>
                  <a:cubicBezTo>
                    <a:pt x="1041512" y="789449"/>
                    <a:pt x="1039802" y="785640"/>
                    <a:pt x="1038091" y="781737"/>
                  </a:cubicBezTo>
                  <a:cubicBezTo>
                    <a:pt x="1022407" y="744607"/>
                    <a:pt x="1007389" y="707383"/>
                    <a:pt x="992752" y="669968"/>
                  </a:cubicBezTo>
                  <a:cubicBezTo>
                    <a:pt x="913100" y="465757"/>
                    <a:pt x="849416" y="256975"/>
                    <a:pt x="801986" y="44386"/>
                  </a:cubicBezTo>
                  <a:cubicBezTo>
                    <a:pt x="795237" y="14301"/>
                    <a:pt x="765677" y="-4835"/>
                    <a:pt x="735450" y="1068"/>
                  </a:cubicBezTo>
                  <a:lnTo>
                    <a:pt x="46146" y="135876"/>
                  </a:lnTo>
                  <a:cubicBezTo>
                    <a:pt x="13828" y="142160"/>
                    <a:pt x="-6417" y="174434"/>
                    <a:pt x="1852" y="206232"/>
                  </a:cubicBezTo>
                  <a:cubicBezTo>
                    <a:pt x="41203" y="357510"/>
                    <a:pt x="149750" y="763553"/>
                    <a:pt x="234630" y="979665"/>
                  </a:cubicBezTo>
                  <a:cubicBezTo>
                    <a:pt x="250504" y="1020126"/>
                    <a:pt x="266948" y="1060493"/>
                    <a:pt x="283962" y="1100669"/>
                  </a:cubicBezTo>
                  <a:cubicBezTo>
                    <a:pt x="284247" y="1101430"/>
                    <a:pt x="284627" y="1102192"/>
                    <a:pt x="285007" y="1103049"/>
                  </a:cubicBezTo>
                  <a:cubicBezTo>
                    <a:pt x="397166" y="1368191"/>
                    <a:pt x="530142" y="1621622"/>
                    <a:pt x="683173" y="1862201"/>
                  </a:cubicBezTo>
                  <a:cubicBezTo>
                    <a:pt x="700472" y="1889335"/>
                    <a:pt x="736496" y="1897141"/>
                    <a:pt x="763205" y="1879148"/>
                  </a:cubicBezTo>
                  <a:lnTo>
                    <a:pt x="1348430" y="1485862"/>
                  </a:lnTo>
                  <a:cubicBezTo>
                    <a:pt x="1373999" y="1468726"/>
                    <a:pt x="1381507" y="1434262"/>
                    <a:pt x="1365064" y="1408176"/>
                  </a:cubicBezTo>
                  <a:cubicBezTo>
                    <a:pt x="1241879" y="1212914"/>
                    <a:pt x="1134377" y="1007655"/>
                    <a:pt x="1043128" y="793257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26">
              <a:extLst>
                <a:ext uri="{FF2B5EF4-FFF2-40B4-BE49-F238E27FC236}">
                  <a16:creationId xmlns:a16="http://schemas.microsoft.com/office/drawing/2014/main" id="{A250B5CB-4704-D175-B4B2-F8268719171F}"/>
                </a:ext>
              </a:extLst>
            </p:cNvPr>
            <p:cNvSpPr/>
            <p:nvPr/>
          </p:nvSpPr>
          <p:spPr>
            <a:xfrm rot="19103358">
              <a:off x="11204005" y="83502"/>
              <a:ext cx="356774" cy="435983"/>
            </a:xfrm>
            <a:custGeom>
              <a:avLst/>
              <a:gdLst>
                <a:gd name="connsiteX0" fmla="*/ 623639 w 1267190"/>
                <a:gd name="connsiteY0" fmla="*/ 9726 h 1548532"/>
                <a:gd name="connsiteX1" fmla="*/ 543416 w 1267190"/>
                <a:gd name="connsiteY1" fmla="*/ 26767 h 1548532"/>
                <a:gd name="connsiteX2" fmla="*/ 250851 w 1267190"/>
                <a:gd name="connsiteY2" fmla="*/ 578281 h 1548532"/>
                <a:gd name="connsiteX3" fmla="*/ 228990 w 1267190"/>
                <a:gd name="connsiteY3" fmla="*/ 629215 h 1548532"/>
                <a:gd name="connsiteX4" fmla="*/ 227184 w 1267190"/>
                <a:gd name="connsiteY4" fmla="*/ 633404 h 1548532"/>
                <a:gd name="connsiteX5" fmla="*/ 223572 w 1267190"/>
                <a:gd name="connsiteY5" fmla="*/ 642067 h 1548532"/>
                <a:gd name="connsiteX6" fmla="*/ 215112 w 1267190"/>
                <a:gd name="connsiteY6" fmla="*/ 662441 h 1548532"/>
                <a:gd name="connsiteX7" fmla="*/ 199334 w 1267190"/>
                <a:gd name="connsiteY7" fmla="*/ 701189 h 1548532"/>
                <a:gd name="connsiteX8" fmla="*/ 1439 w 1267190"/>
                <a:gd name="connsiteY8" fmla="*/ 1334292 h 1548532"/>
                <a:gd name="connsiteX9" fmla="*/ 46018 w 1267190"/>
                <a:gd name="connsiteY9" fmla="*/ 1403219 h 1548532"/>
                <a:gd name="connsiteX10" fmla="*/ 777525 w 1267190"/>
                <a:gd name="connsiteY10" fmla="*/ 1547453 h 1548532"/>
                <a:gd name="connsiteX11" fmla="*/ 843965 w 1267190"/>
                <a:gd name="connsiteY11" fmla="*/ 1504611 h 1548532"/>
                <a:gd name="connsiteX12" fmla="*/ 979982 w 1267190"/>
                <a:gd name="connsiteY12" fmla="*/ 1063819 h 1548532"/>
                <a:gd name="connsiteX13" fmla="*/ 981503 w 1267190"/>
                <a:gd name="connsiteY13" fmla="*/ 1059725 h 1548532"/>
                <a:gd name="connsiteX14" fmla="*/ 991293 w 1267190"/>
                <a:gd name="connsiteY14" fmla="*/ 1034782 h 1548532"/>
                <a:gd name="connsiteX15" fmla="*/ 1006786 w 1267190"/>
                <a:gd name="connsiteY15" fmla="*/ 996700 h 1548532"/>
                <a:gd name="connsiteX16" fmla="*/ 1016577 w 1267190"/>
                <a:gd name="connsiteY16" fmla="*/ 972804 h 1548532"/>
                <a:gd name="connsiteX17" fmla="*/ 1018478 w 1267190"/>
                <a:gd name="connsiteY17" fmla="*/ 968234 h 1548532"/>
                <a:gd name="connsiteX18" fmla="*/ 1027983 w 1267190"/>
                <a:gd name="connsiteY18" fmla="*/ 946433 h 1548532"/>
                <a:gd name="connsiteX19" fmla="*/ 1042811 w 1267190"/>
                <a:gd name="connsiteY19" fmla="*/ 911969 h 1548532"/>
                <a:gd name="connsiteX20" fmla="*/ 1050225 w 1267190"/>
                <a:gd name="connsiteY20" fmla="*/ 895499 h 1548532"/>
                <a:gd name="connsiteX21" fmla="*/ 1053456 w 1267190"/>
                <a:gd name="connsiteY21" fmla="*/ 888549 h 1548532"/>
                <a:gd name="connsiteX22" fmla="*/ 1258670 w 1267190"/>
                <a:gd name="connsiteY22" fmla="*/ 504022 h 1548532"/>
                <a:gd name="connsiteX23" fmla="*/ 1241941 w 1267190"/>
                <a:gd name="connsiteY23" fmla="*/ 426717 h 1548532"/>
                <a:gd name="connsiteX24" fmla="*/ 623639 w 1267190"/>
                <a:gd name="connsiteY24" fmla="*/ 9726 h 1548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67190" h="1548532">
                  <a:moveTo>
                    <a:pt x="623639" y="9726"/>
                  </a:moveTo>
                  <a:cubicBezTo>
                    <a:pt x="596930" y="-8268"/>
                    <a:pt x="560620" y="-556"/>
                    <a:pt x="543416" y="26767"/>
                  </a:cubicBezTo>
                  <a:cubicBezTo>
                    <a:pt x="431827" y="203655"/>
                    <a:pt x="334306" y="387779"/>
                    <a:pt x="250851" y="578281"/>
                  </a:cubicBezTo>
                  <a:cubicBezTo>
                    <a:pt x="243437" y="595227"/>
                    <a:pt x="236119" y="612173"/>
                    <a:pt x="228990" y="629215"/>
                  </a:cubicBezTo>
                  <a:cubicBezTo>
                    <a:pt x="228420" y="630643"/>
                    <a:pt x="227754" y="631976"/>
                    <a:pt x="227184" y="633404"/>
                  </a:cubicBezTo>
                  <a:cubicBezTo>
                    <a:pt x="225948" y="636260"/>
                    <a:pt x="224808" y="639211"/>
                    <a:pt x="223572" y="642067"/>
                  </a:cubicBezTo>
                  <a:cubicBezTo>
                    <a:pt x="220720" y="648827"/>
                    <a:pt x="217964" y="655586"/>
                    <a:pt x="215112" y="662441"/>
                  </a:cubicBezTo>
                  <a:cubicBezTo>
                    <a:pt x="209790" y="675293"/>
                    <a:pt x="204562" y="688241"/>
                    <a:pt x="199334" y="701189"/>
                  </a:cubicBezTo>
                  <a:cubicBezTo>
                    <a:pt x="116355" y="907590"/>
                    <a:pt x="50295" y="1118942"/>
                    <a:pt x="1439" y="1334292"/>
                  </a:cubicBezTo>
                  <a:cubicBezTo>
                    <a:pt x="-5689" y="1365804"/>
                    <a:pt x="14366" y="1397031"/>
                    <a:pt x="46018" y="1403219"/>
                  </a:cubicBezTo>
                  <a:lnTo>
                    <a:pt x="777525" y="1547453"/>
                  </a:lnTo>
                  <a:cubicBezTo>
                    <a:pt x="807561" y="1553355"/>
                    <a:pt x="837027" y="1534505"/>
                    <a:pt x="843965" y="1504611"/>
                  </a:cubicBezTo>
                  <a:cubicBezTo>
                    <a:pt x="878944" y="1355046"/>
                    <a:pt x="924283" y="1207957"/>
                    <a:pt x="979982" y="1063819"/>
                  </a:cubicBezTo>
                  <a:cubicBezTo>
                    <a:pt x="980553" y="1062486"/>
                    <a:pt x="981028" y="1061058"/>
                    <a:pt x="981503" y="1059725"/>
                  </a:cubicBezTo>
                  <a:cubicBezTo>
                    <a:pt x="984735" y="1051442"/>
                    <a:pt x="987967" y="1043064"/>
                    <a:pt x="991293" y="1034782"/>
                  </a:cubicBezTo>
                  <a:cubicBezTo>
                    <a:pt x="996331" y="1022025"/>
                    <a:pt x="1001749" y="1009362"/>
                    <a:pt x="1006786" y="996700"/>
                  </a:cubicBezTo>
                  <a:cubicBezTo>
                    <a:pt x="1009923" y="988703"/>
                    <a:pt x="1013345" y="980801"/>
                    <a:pt x="1016577" y="972804"/>
                  </a:cubicBezTo>
                  <a:cubicBezTo>
                    <a:pt x="1017147" y="971281"/>
                    <a:pt x="1017812" y="969758"/>
                    <a:pt x="1018478" y="968234"/>
                  </a:cubicBezTo>
                  <a:cubicBezTo>
                    <a:pt x="1021519" y="960904"/>
                    <a:pt x="1024846" y="953764"/>
                    <a:pt x="1027983" y="946433"/>
                  </a:cubicBezTo>
                  <a:cubicBezTo>
                    <a:pt x="1032925" y="934913"/>
                    <a:pt x="1037773" y="923394"/>
                    <a:pt x="1042811" y="911969"/>
                  </a:cubicBezTo>
                  <a:cubicBezTo>
                    <a:pt x="1045282" y="906448"/>
                    <a:pt x="1047753" y="901021"/>
                    <a:pt x="1050225" y="895499"/>
                  </a:cubicBezTo>
                  <a:cubicBezTo>
                    <a:pt x="1051270" y="893214"/>
                    <a:pt x="1052411" y="890834"/>
                    <a:pt x="1053456" y="888549"/>
                  </a:cubicBezTo>
                  <a:cubicBezTo>
                    <a:pt x="1113243" y="756312"/>
                    <a:pt x="1181679" y="627977"/>
                    <a:pt x="1258670" y="504022"/>
                  </a:cubicBezTo>
                  <a:cubicBezTo>
                    <a:pt x="1274828" y="478032"/>
                    <a:pt x="1267319" y="443854"/>
                    <a:pt x="1241941" y="426717"/>
                  </a:cubicBezTo>
                  <a:lnTo>
                    <a:pt x="623639" y="9726"/>
                  </a:ln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 27">
              <a:extLst>
                <a:ext uri="{FF2B5EF4-FFF2-40B4-BE49-F238E27FC236}">
                  <a16:creationId xmlns:a16="http://schemas.microsoft.com/office/drawing/2014/main" id="{10C40EC7-82E2-719A-0419-87C0F778C8DE}"/>
                </a:ext>
              </a:extLst>
            </p:cNvPr>
            <p:cNvSpPr/>
            <p:nvPr/>
          </p:nvSpPr>
          <p:spPr>
            <a:xfrm rot="19103358">
              <a:off x="11239897" y="499769"/>
              <a:ext cx="521704" cy="516265"/>
            </a:xfrm>
            <a:custGeom>
              <a:avLst/>
              <a:gdLst>
                <a:gd name="connsiteX0" fmla="*/ 1811234 w 1852992"/>
                <a:gd name="connsiteY0" fmla="*/ 854210 h 1833678"/>
                <a:gd name="connsiteX1" fmla="*/ 1826823 w 1852992"/>
                <a:gd name="connsiteY1" fmla="*/ 596304 h 1833678"/>
                <a:gd name="connsiteX2" fmla="*/ 1852296 w 1852992"/>
                <a:gd name="connsiteY2" fmla="*/ 394377 h 1833678"/>
                <a:gd name="connsiteX3" fmla="*/ 1807052 w 1852992"/>
                <a:gd name="connsiteY3" fmla="*/ 329639 h 1833678"/>
                <a:gd name="connsiteX4" fmla="*/ 1019370 w 1852992"/>
                <a:gd name="connsiteY4" fmla="*/ 174267 h 1833678"/>
                <a:gd name="connsiteX5" fmla="*/ 1018420 w 1852992"/>
                <a:gd name="connsiteY5" fmla="*/ 174077 h 1833678"/>
                <a:gd name="connsiteX6" fmla="*/ 888771 w 1852992"/>
                <a:gd name="connsiteY6" fmla="*/ 148467 h 1833678"/>
                <a:gd name="connsiteX7" fmla="*/ 887820 w 1852992"/>
                <a:gd name="connsiteY7" fmla="*/ 148276 h 1833678"/>
                <a:gd name="connsiteX8" fmla="*/ 141771 w 1852992"/>
                <a:gd name="connsiteY8" fmla="*/ 1092 h 1833678"/>
                <a:gd name="connsiteX9" fmla="*/ 74570 w 1852992"/>
                <a:gd name="connsiteY9" fmla="*/ 47265 h 1833678"/>
                <a:gd name="connsiteX10" fmla="*/ 25144 w 1852992"/>
                <a:gd name="connsiteY10" fmla="*/ 419987 h 1833678"/>
                <a:gd name="connsiteX11" fmla="*/ 526 w 1852992"/>
                <a:gd name="connsiteY11" fmla="*/ 854115 h 1833678"/>
                <a:gd name="connsiteX12" fmla="*/ 336 w 1852992"/>
                <a:gd name="connsiteY12" fmla="*/ 987400 h 1833678"/>
                <a:gd name="connsiteX13" fmla="*/ 72764 w 1852992"/>
                <a:gd name="connsiteY13" fmla="*/ 1786443 h 1833678"/>
                <a:gd name="connsiteX14" fmla="*/ 139870 w 1852992"/>
                <a:gd name="connsiteY14" fmla="*/ 1832617 h 1833678"/>
                <a:gd name="connsiteX15" fmla="*/ 886395 w 1852992"/>
                <a:gd name="connsiteY15" fmla="*/ 1686575 h 1833678"/>
                <a:gd name="connsiteX16" fmla="*/ 886585 w 1852992"/>
                <a:gd name="connsiteY16" fmla="*/ 1686575 h 1833678"/>
                <a:gd name="connsiteX17" fmla="*/ 1017089 w 1852992"/>
                <a:gd name="connsiteY17" fmla="*/ 1661060 h 1833678"/>
                <a:gd name="connsiteX18" fmla="*/ 1017279 w 1852992"/>
                <a:gd name="connsiteY18" fmla="*/ 1661060 h 1833678"/>
                <a:gd name="connsiteX19" fmla="*/ 1806102 w 1852992"/>
                <a:gd name="connsiteY19" fmla="*/ 1506735 h 1833678"/>
                <a:gd name="connsiteX20" fmla="*/ 1851441 w 1852992"/>
                <a:gd name="connsiteY20" fmla="*/ 1441902 h 1833678"/>
                <a:gd name="connsiteX21" fmla="*/ 1811424 w 1852992"/>
                <a:gd name="connsiteY21" fmla="*/ 987400 h 1833678"/>
                <a:gd name="connsiteX22" fmla="*/ 1811424 w 1852992"/>
                <a:gd name="connsiteY22" fmla="*/ 854115 h 1833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2992" h="1833678">
                  <a:moveTo>
                    <a:pt x="1811234" y="854210"/>
                  </a:moveTo>
                  <a:cubicBezTo>
                    <a:pt x="1813040" y="768242"/>
                    <a:pt x="1818268" y="682273"/>
                    <a:pt x="1826823" y="596304"/>
                  </a:cubicBezTo>
                  <a:cubicBezTo>
                    <a:pt x="1833286" y="528614"/>
                    <a:pt x="1841745" y="461306"/>
                    <a:pt x="1852296" y="394377"/>
                  </a:cubicBezTo>
                  <a:cubicBezTo>
                    <a:pt x="1857049" y="364103"/>
                    <a:pt x="1836993" y="335542"/>
                    <a:pt x="1807052" y="329639"/>
                  </a:cubicBezTo>
                  <a:lnTo>
                    <a:pt x="1019370" y="174267"/>
                  </a:lnTo>
                  <a:lnTo>
                    <a:pt x="1018420" y="174077"/>
                  </a:lnTo>
                  <a:lnTo>
                    <a:pt x="888771" y="148467"/>
                  </a:lnTo>
                  <a:lnTo>
                    <a:pt x="887820" y="148276"/>
                  </a:lnTo>
                  <a:lnTo>
                    <a:pt x="141771" y="1092"/>
                  </a:lnTo>
                  <a:cubicBezTo>
                    <a:pt x="110404" y="-5097"/>
                    <a:pt x="79893" y="15658"/>
                    <a:pt x="74570" y="47265"/>
                  </a:cubicBezTo>
                  <a:cubicBezTo>
                    <a:pt x="53564" y="170554"/>
                    <a:pt x="37120" y="294890"/>
                    <a:pt x="25144" y="419987"/>
                  </a:cubicBezTo>
                  <a:cubicBezTo>
                    <a:pt x="10791" y="564697"/>
                    <a:pt x="2617" y="709501"/>
                    <a:pt x="526" y="854115"/>
                  </a:cubicBezTo>
                  <a:cubicBezTo>
                    <a:pt x="-140" y="898575"/>
                    <a:pt x="-140" y="942940"/>
                    <a:pt x="336" y="987400"/>
                  </a:cubicBezTo>
                  <a:cubicBezTo>
                    <a:pt x="3472" y="1254732"/>
                    <a:pt x="27615" y="1521492"/>
                    <a:pt x="72764" y="1786443"/>
                  </a:cubicBezTo>
                  <a:cubicBezTo>
                    <a:pt x="78182" y="1817956"/>
                    <a:pt x="108598" y="1838710"/>
                    <a:pt x="139870" y="1832617"/>
                  </a:cubicBezTo>
                  <a:lnTo>
                    <a:pt x="886395" y="1686575"/>
                  </a:lnTo>
                  <a:lnTo>
                    <a:pt x="886585" y="1686575"/>
                  </a:lnTo>
                  <a:cubicBezTo>
                    <a:pt x="886585" y="1686575"/>
                    <a:pt x="1017089" y="1661060"/>
                    <a:pt x="1017089" y="1661060"/>
                  </a:cubicBezTo>
                  <a:lnTo>
                    <a:pt x="1017279" y="1661060"/>
                  </a:lnTo>
                  <a:cubicBezTo>
                    <a:pt x="1017279" y="1661060"/>
                    <a:pt x="1806102" y="1506735"/>
                    <a:pt x="1806102" y="1506735"/>
                  </a:cubicBezTo>
                  <a:cubicBezTo>
                    <a:pt x="1836138" y="1500833"/>
                    <a:pt x="1856288" y="1472176"/>
                    <a:pt x="1851441" y="1441902"/>
                  </a:cubicBezTo>
                  <a:cubicBezTo>
                    <a:pt x="1827583" y="1291099"/>
                    <a:pt x="1814276" y="1139440"/>
                    <a:pt x="1811424" y="987400"/>
                  </a:cubicBezTo>
                  <a:cubicBezTo>
                    <a:pt x="1810569" y="943035"/>
                    <a:pt x="1810379" y="898575"/>
                    <a:pt x="1811424" y="854115"/>
                  </a:cubicBezTo>
                  <a:close/>
                </a:path>
              </a:pathLst>
            </a:custGeom>
            <a:grpFill/>
            <a:ln w="950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BA94B2E-B759-EE5A-3E78-22AC58CA3CE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1336675"/>
            <a:ext cx="5819775" cy="369332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FD406B9-A7A8-C806-4E2B-70DCC27BA93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56CAEE5C-AA7E-951A-DC99-94F82938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6189908" cy="5539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3750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48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188CBC-59D1-EFC1-1D12-9D301EA8F6BD}"/>
              </a:ext>
            </a:extLst>
          </p:cNvPr>
          <p:cNvSpPr txBox="1"/>
          <p:nvPr userDrawn="1"/>
        </p:nvSpPr>
        <p:spPr>
          <a:xfrm>
            <a:off x="584200" y="3059668"/>
            <a:ext cx="428255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IN" sz="480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</a:gradFill>
                <a:latin typeface="+mj-lt"/>
              </a:rPr>
              <a:t>Thank you</a:t>
            </a:r>
            <a:endParaRPr lang="en-US" sz="4800"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1"/>
              </a:gradFill>
              <a:latin typeface="+mj-lt"/>
            </a:endParaRPr>
          </a:p>
        </p:txBody>
      </p:sp>
      <p:pic>
        <p:nvPicPr>
          <p:cNvPr id="4" name="Picture 3" descr="Microsoft logo">
            <a:extLst>
              <a:ext uri="{FF2B5EF4-FFF2-40B4-BE49-F238E27FC236}">
                <a16:creationId xmlns:a16="http://schemas.microsoft.com/office/drawing/2014/main" id="{7163705E-BD2E-246E-B4E4-71BD6AB60E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7518" y="289524"/>
            <a:ext cx="1967956" cy="882052"/>
          </a:xfrm>
          <a:prstGeom prst="rect">
            <a:avLst/>
          </a:prstGeom>
        </p:spPr>
      </p:pic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45927"/>
            <a:ext cx="4482124" cy="12311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800">
                <a:solidFill>
                  <a:schemeClr val="bg1">
                    <a:lumMod val="25000"/>
                    <a:lumOff val="75000"/>
                  </a:schemeClr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999027-A4A0-394D-6A6F-D4A06F66E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 t="11303" r="17972" b="18808"/>
          <a:stretch/>
        </p:blipFill>
        <p:spPr>
          <a:xfrm>
            <a:off x="6346722" y="0"/>
            <a:ext cx="5845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4088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1125869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4200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ection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81934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Custom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eople sitting around a table looking at a screen&#10;&#10;Description automatically generated with medium confidence">
            <a:extLst>
              <a:ext uri="{FF2B5EF4-FFF2-40B4-BE49-F238E27FC236}">
                <a16:creationId xmlns:a16="http://schemas.microsoft.com/office/drawing/2014/main" id="{BD18CB52-0126-4B1C-8072-8F759169C0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963" b="21667"/>
          <a:stretch/>
        </p:blipFill>
        <p:spPr>
          <a:xfrm>
            <a:off x="0" y="1337764"/>
            <a:ext cx="12192000" cy="55202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62A124-EE5A-4406-AFB2-7E4299AD2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 flipH="1">
            <a:off x="0" y="1"/>
            <a:ext cx="7566565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1700">
                <a:srgbClr val="000000">
                  <a:alpha val="40000"/>
                </a:srgbClr>
              </a:gs>
              <a:gs pos="100000">
                <a:schemeClr val="bg1">
                  <a:alpha val="50000"/>
                </a:schemeClr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D7038A-1A36-9143-994F-F2DF4F8F2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487680" y="3825052"/>
            <a:ext cx="7078885" cy="446276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87F322-9A2B-4CA5-BEE1-D1595D42FBC6}"/>
              </a:ext>
            </a:extLst>
          </p:cNvPr>
          <p:cNvSpPr/>
          <p:nvPr userDrawn="1"/>
        </p:nvSpPr>
        <p:spPr bwMode="auto">
          <a:xfrm>
            <a:off x="0" y="0"/>
            <a:ext cx="12192000" cy="133776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Rectangle 2" descr="Yellow-Teal MIS Identity bar">
            <a:extLst>
              <a:ext uri="{FF2B5EF4-FFF2-40B4-BE49-F238E27FC236}">
                <a16:creationId xmlns:a16="http://schemas.microsoft.com/office/drawing/2014/main" id="{B463AA81-8AC2-73E6-E8FC-7626F1A4F36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auto">
          <a:xfrm>
            <a:off x="0" y="3317132"/>
            <a:ext cx="7353300" cy="228600"/>
          </a:xfrm>
          <a:prstGeom prst="rect">
            <a:avLst/>
          </a:prstGeom>
          <a:gradFill>
            <a:gsLst>
              <a:gs pos="54000">
                <a:srgbClr val="93D0AE"/>
              </a:gs>
              <a:gs pos="30000">
                <a:srgbClr val="FFF200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76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defTabSz="932742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</a:pPr>
            <a:endParaRPr lang="en-US" sz="1999" spc="0" baseline="0" noProof="0" err="1">
              <a:solidFill>
                <a:schemeClr val="tx1"/>
              </a:solidFill>
              <a:latin typeface="+mj-lt"/>
              <a:cs typeface="Segoe UI" panose="020B0502040204020203" pitchFamily="34" charset="0"/>
            </a:endParaRPr>
          </a:p>
        </p:txBody>
      </p:sp>
      <p:pic>
        <p:nvPicPr>
          <p:cNvPr id="5" name="MS logo gray - EMF" descr="Microsoft logo, gray text version">
            <a:extLst>
              <a:ext uri="{FF2B5EF4-FFF2-40B4-BE49-F238E27FC236}">
                <a16:creationId xmlns:a16="http://schemas.microsoft.com/office/drawing/2014/main" id="{DE87CD4D-6E42-8754-003E-0A95AD56B9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87680" y="485078"/>
            <a:ext cx="1716674" cy="3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641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6132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97AF20B4-1F9B-9060-FD8C-D43A99147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1212" t="21348" b="26405"/>
          <a:stretch/>
        </p:blipFill>
        <p:spPr>
          <a:xfrm>
            <a:off x="0" y="0"/>
            <a:ext cx="5414789" cy="6858000"/>
          </a:xfrm>
          <a:prstGeom prst="rect">
            <a:avLst/>
          </a:prstGeom>
        </p:spPr>
      </p:pic>
      <p:sp>
        <p:nvSpPr>
          <p:cNvPr id="44" name="Title 1">
            <a:extLst>
              <a:ext uri="{FF2B5EF4-FFF2-40B4-BE49-F238E27FC236}">
                <a16:creationId xmlns:a16="http://schemas.microsoft.com/office/drawing/2014/main" id="{485A3F76-B4CA-4F12-E7CB-D0B67D348F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28144" y="3309083"/>
            <a:ext cx="9001756" cy="669971"/>
          </a:xfrm>
        </p:spPr>
        <p:txBody>
          <a:bodyPr anchor="b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3600" b="0" kern="1200" cap="none" spc="100" baseline="0" dirty="0">
                <a:ln w="3175">
                  <a:noFill/>
                </a:ln>
                <a:gradFill flip="none" rotWithShape="1">
                  <a:gsLst>
                    <a:gs pos="100000">
                      <a:schemeClr val="accent1">
                        <a:lumMod val="60000"/>
                        <a:lumOff val="40000"/>
                      </a:schemeClr>
                    </a:gs>
                    <a:gs pos="0">
                      <a:schemeClr val="accent2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06" name="Text Placeholder 21">
            <a:extLst>
              <a:ext uri="{FF2B5EF4-FFF2-40B4-BE49-F238E27FC236}">
                <a16:creationId xmlns:a16="http://schemas.microsoft.com/office/drawing/2014/main" id="{F7F1C79C-36ED-8B7B-23F5-892CD242B2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28144" y="4041844"/>
            <a:ext cx="9001756" cy="18669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body text here</a:t>
            </a:r>
          </a:p>
        </p:txBody>
      </p:sp>
      <p:pic>
        <p:nvPicPr>
          <p:cNvPr id="61" name="Picture 60" descr="AI letter graphic">
            <a:extLst>
              <a:ext uri="{FF2B5EF4-FFF2-40B4-BE49-F238E27FC236}">
                <a16:creationId xmlns:a16="http://schemas.microsoft.com/office/drawing/2014/main" id="{6F7AFDB4-3761-5EEA-F42A-BD77830F2A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73672" r="1166"/>
          <a:stretch/>
        </p:blipFill>
        <p:spPr>
          <a:xfrm>
            <a:off x="4094145" y="406447"/>
            <a:ext cx="4003710" cy="3049701"/>
          </a:xfrm>
          <a:prstGeom prst="rect">
            <a:avLst/>
          </a:prstGeom>
          <a:effectLst>
            <a:outerShdw blurRad="122834" dist="38100" dir="5400000" algn="t" rotWithShape="0">
              <a:prstClr val="black">
                <a:alpha val="50110"/>
              </a:prstClr>
            </a:outerShdw>
          </a:effectLst>
        </p:spPr>
      </p:pic>
      <p:pic>
        <p:nvPicPr>
          <p:cNvPr id="2" name="Picture 1" descr="Microsoft logo">
            <a:extLst>
              <a:ext uri="{FF2B5EF4-FFF2-40B4-BE49-F238E27FC236}">
                <a16:creationId xmlns:a16="http://schemas.microsoft.com/office/drawing/2014/main" id="{D9D3C2CD-0D8C-37F8-995E-E8B86F0D4C1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7518" y="289524"/>
            <a:ext cx="1967956" cy="88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8104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6" pos="6717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I Enab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95985A4-91FD-724A-AC8B-2E4C51E23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33024"/>
          <a:stretch/>
        </p:blipFill>
        <p:spPr>
          <a:xfrm>
            <a:off x="4026309" y="1"/>
            <a:ext cx="8165691" cy="6858000"/>
          </a:xfrm>
          <a:prstGeom prst="rect">
            <a:avLst/>
          </a:prstGeom>
        </p:spPr>
      </p:pic>
      <p:sp>
        <p:nvSpPr>
          <p:cNvPr id="44" name="Title 1">
            <a:extLst>
              <a:ext uri="{FF2B5EF4-FFF2-40B4-BE49-F238E27FC236}">
                <a16:creationId xmlns:a16="http://schemas.microsoft.com/office/drawing/2014/main" id="{485A3F76-B4CA-4F12-E7CB-D0B67D348F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8259" y="1589622"/>
            <a:ext cx="5367741" cy="1637950"/>
          </a:xfrm>
        </p:spPr>
        <p:txBody>
          <a:bodyPr anchor="b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3600" b="0" kern="1200" cap="none" spc="100" baseline="0" dirty="0">
                <a:ln w="3175">
                  <a:noFill/>
                </a:ln>
                <a:gradFill flip="none" rotWithShape="1">
                  <a:gsLst>
                    <a:gs pos="100000">
                      <a:schemeClr val="accent1">
                        <a:lumMod val="60000"/>
                        <a:lumOff val="40000"/>
                      </a:schemeClr>
                    </a:gs>
                    <a:gs pos="0">
                      <a:schemeClr val="accent2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06" name="Text Placeholder 21">
            <a:extLst>
              <a:ext uri="{FF2B5EF4-FFF2-40B4-BE49-F238E27FC236}">
                <a16:creationId xmlns:a16="http://schemas.microsoft.com/office/drawing/2014/main" id="{F7F1C79C-36ED-8B7B-23F5-892CD242B2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8259" y="3290361"/>
            <a:ext cx="5367741" cy="18669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Add body text here</a:t>
            </a:r>
          </a:p>
        </p:txBody>
      </p:sp>
    </p:spTree>
    <p:extLst>
      <p:ext uri="{BB962C8B-B14F-4D97-AF65-F5344CB8AC3E}">
        <p14:creationId xmlns:p14="http://schemas.microsoft.com/office/powerpoint/2010/main" val="17754103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C441A260-C69B-50D3-BEEB-74BB88A06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68543" t="-7641" r="-30025" b="-13920"/>
          <a:stretch/>
        </p:blipFill>
        <p:spPr>
          <a:xfrm>
            <a:off x="1" y="-1"/>
            <a:ext cx="3468573" cy="6858001"/>
          </a:xfrm>
          <a:custGeom>
            <a:avLst/>
            <a:gdLst>
              <a:gd name="connsiteX0" fmla="*/ 0 w 3468573"/>
              <a:gd name="connsiteY0" fmla="*/ 0 h 6858001"/>
              <a:gd name="connsiteX1" fmla="*/ 3468573 w 3468573"/>
              <a:gd name="connsiteY1" fmla="*/ 0 h 6858001"/>
              <a:gd name="connsiteX2" fmla="*/ 3468573 w 3468573"/>
              <a:gd name="connsiteY2" fmla="*/ 6858001 h 6858001"/>
              <a:gd name="connsiteX3" fmla="*/ 0 w 3468573"/>
              <a:gd name="connsiteY3" fmla="*/ 6858001 h 6858001"/>
              <a:gd name="connsiteX4" fmla="*/ 0 w 3468573"/>
              <a:gd name="connsiteY4" fmla="*/ 5711843 h 6858001"/>
              <a:gd name="connsiteX5" fmla="*/ 227890 w 3468573"/>
              <a:gd name="connsiteY5" fmla="*/ 5602063 h 6858001"/>
              <a:gd name="connsiteX6" fmla="*/ 1626657 w 3468573"/>
              <a:gd name="connsiteY6" fmla="*/ 3251886 h 6858001"/>
              <a:gd name="connsiteX7" fmla="*/ 227890 w 3468573"/>
              <a:gd name="connsiteY7" fmla="*/ 901709 h 6858001"/>
              <a:gd name="connsiteX8" fmla="*/ 0 w 3468573"/>
              <a:gd name="connsiteY8" fmla="*/ 791929 h 6858001"/>
              <a:gd name="connsiteX9" fmla="*/ 0 w 3468573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68573" h="6858001">
                <a:moveTo>
                  <a:pt x="0" y="0"/>
                </a:moveTo>
                <a:lnTo>
                  <a:pt x="3468573" y="0"/>
                </a:lnTo>
                <a:lnTo>
                  <a:pt x="3468573" y="6858001"/>
                </a:lnTo>
                <a:lnTo>
                  <a:pt x="0" y="6858001"/>
                </a:lnTo>
                <a:lnTo>
                  <a:pt x="0" y="5711843"/>
                </a:lnTo>
                <a:lnTo>
                  <a:pt x="227890" y="5602063"/>
                </a:lnTo>
                <a:cubicBezTo>
                  <a:pt x="1061059" y="5149459"/>
                  <a:pt x="1626657" y="4266724"/>
                  <a:pt x="1626657" y="3251886"/>
                </a:cubicBezTo>
                <a:cubicBezTo>
                  <a:pt x="1626657" y="2237049"/>
                  <a:pt x="1061059" y="1354314"/>
                  <a:pt x="227890" y="901709"/>
                </a:cubicBezTo>
                <a:lnTo>
                  <a:pt x="0" y="791929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FDBDA3C-6E1F-E408-4165-4ACBBD8B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0000"/>
          </a:blip>
          <a:srcRect l="67288" r="2604"/>
          <a:stretch/>
        </p:blipFill>
        <p:spPr>
          <a:xfrm>
            <a:off x="-12451" y="577657"/>
            <a:ext cx="1565479" cy="5199634"/>
          </a:xfrm>
          <a:custGeom>
            <a:avLst/>
            <a:gdLst>
              <a:gd name="connsiteX0" fmla="*/ 0 w 1795220"/>
              <a:gd name="connsiteY0" fmla="*/ 0 h 4800732"/>
              <a:gd name="connsiteX1" fmla="*/ 1795220 w 1795220"/>
              <a:gd name="connsiteY1" fmla="*/ 0 h 4800732"/>
              <a:gd name="connsiteX2" fmla="*/ 1795220 w 1795220"/>
              <a:gd name="connsiteY2" fmla="*/ 4800732 h 4800732"/>
              <a:gd name="connsiteX3" fmla="*/ 0 w 1795220"/>
              <a:gd name="connsiteY3" fmla="*/ 4800732 h 480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5220" h="4800732">
                <a:moveTo>
                  <a:pt x="0" y="0"/>
                </a:moveTo>
                <a:lnTo>
                  <a:pt x="1795220" y="0"/>
                </a:lnTo>
                <a:lnTo>
                  <a:pt x="1795220" y="4800732"/>
                </a:lnTo>
                <a:lnTo>
                  <a:pt x="0" y="4800732"/>
                </a:lnTo>
                <a:close/>
              </a:path>
            </a:pathLst>
          </a:cu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D68B9F61-A18E-222F-B40F-00B37B0765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189032" y="245291"/>
            <a:ext cx="4323609" cy="5791200"/>
          </a:xfrm>
          <a:prstGeom prst="rect">
            <a:avLst/>
          </a:prstGeom>
        </p:spPr>
      </p:pic>
      <p:sp>
        <p:nvSpPr>
          <p:cNvPr id="76" name="Title 1">
            <a:extLst>
              <a:ext uri="{FF2B5EF4-FFF2-40B4-BE49-F238E27FC236}">
                <a16:creationId xmlns:a16="http://schemas.microsoft.com/office/drawing/2014/main" id="{AE239223-2D18-755F-0BB5-057A9F678D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95550"/>
            <a:ext cx="3664423" cy="1866900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4800" kern="1200" spc="200" baseline="0" dirty="0"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1"/>
                  <a:tileRect/>
                </a:gradFill>
                <a:latin typeface="Segoe UI Semibold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Add Title here</a:t>
            </a:r>
          </a:p>
        </p:txBody>
      </p:sp>
      <p:sp>
        <p:nvSpPr>
          <p:cNvPr id="77" name="Text Placeholder 43">
            <a:extLst>
              <a:ext uri="{FF2B5EF4-FFF2-40B4-BE49-F238E27FC236}">
                <a16:creationId xmlns:a16="http://schemas.microsoft.com/office/drawing/2014/main" id="{8AE3FD70-EE51-E90F-8992-DD1FBB03BB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91858" y="1218214"/>
            <a:ext cx="523876" cy="523876"/>
          </a:xfrm>
          <a:prstGeom prst="roundRect">
            <a:avLst>
              <a:gd name="adj" fmla="val 10606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88900" algn="ctr" rotWithShape="0">
              <a:prstClr val="black">
                <a:alpha val="66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US" sz="2400" dirty="0" smtClean="0">
                <a:latin typeface="+mj-lt"/>
              </a:defRPr>
            </a:lvl1pPr>
            <a:lvl2pPr marL="228583" indent="0" algn="ctr">
              <a:buNone/>
              <a:defRPr lang="en-US" sz="600" dirty="0" smtClean="0">
                <a:solidFill>
                  <a:schemeClr val="lt1"/>
                </a:solidFill>
              </a:defRPr>
            </a:lvl2pPr>
            <a:lvl3pPr marL="714342" indent="0" algn="ctr">
              <a:buNone/>
              <a:defRPr lang="en-US" sz="600" dirty="0" smtClean="0">
                <a:solidFill>
                  <a:schemeClr val="lt1"/>
                </a:solidFill>
              </a:defRPr>
            </a:lvl3pPr>
            <a:lvl4pPr marL="1190575" indent="0" algn="ctr">
              <a:buNone/>
              <a:defRPr lang="en-US" sz="600" dirty="0" smtClean="0">
                <a:solidFill>
                  <a:schemeClr val="lt1"/>
                </a:solidFill>
              </a:defRPr>
            </a:lvl4pPr>
            <a:lvl5pPr marL="1660459" indent="0" algn="ctr">
              <a:buNone/>
              <a:defRPr lang="en-US" sz="600" dirty="0">
                <a:solidFill>
                  <a:schemeClr val="lt1"/>
                </a:solidFill>
              </a:defRPr>
            </a:lvl5pPr>
          </a:lstStyle>
          <a:p>
            <a:pPr marL="0" lvl="0"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/>
              <a:t>#</a:t>
            </a:r>
          </a:p>
        </p:txBody>
      </p:sp>
      <p:sp>
        <p:nvSpPr>
          <p:cNvPr id="87" name="Text Placeholder 52">
            <a:extLst>
              <a:ext uri="{FF2B5EF4-FFF2-40B4-BE49-F238E27FC236}">
                <a16:creationId xmlns:a16="http://schemas.microsoft.com/office/drawing/2014/main" id="{6CFD672B-9825-E29D-DAF1-73B4520A45D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6563" y="1274231"/>
            <a:ext cx="6086475" cy="43088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en-US" sz="2400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bg1"/>
                </a:solidFill>
              </a:defRPr>
            </a:lvl2pPr>
            <a:lvl3pPr>
              <a:defRPr lang="en-US" dirty="0" smtClean="0">
                <a:solidFill>
                  <a:schemeClr val="bg1"/>
                </a:solidFill>
              </a:defRPr>
            </a:lvl3pPr>
            <a:lvl4pPr>
              <a:defRPr lang="en-US" dirty="0" smtClean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97" name="Text Placeholder 43">
            <a:extLst>
              <a:ext uri="{FF2B5EF4-FFF2-40B4-BE49-F238E27FC236}">
                <a16:creationId xmlns:a16="http://schemas.microsoft.com/office/drawing/2014/main" id="{81B82A21-E83D-90BC-79DE-7415234F487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91858" y="2545296"/>
            <a:ext cx="523876" cy="523876"/>
          </a:xfrm>
          <a:prstGeom prst="roundRect">
            <a:avLst>
              <a:gd name="adj" fmla="val 11818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88900" algn="ctr" rotWithShape="0">
              <a:prstClr val="black">
                <a:alpha val="66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US" sz="2400" dirty="0" smtClean="0">
                <a:latin typeface="+mj-lt"/>
              </a:defRPr>
            </a:lvl1pPr>
            <a:lvl2pPr marL="228583" indent="0" algn="ctr">
              <a:buNone/>
              <a:defRPr lang="en-US" sz="600" dirty="0" smtClean="0">
                <a:solidFill>
                  <a:schemeClr val="lt1"/>
                </a:solidFill>
              </a:defRPr>
            </a:lvl2pPr>
            <a:lvl3pPr marL="714342" indent="0" algn="ctr">
              <a:buNone/>
              <a:defRPr lang="en-US" sz="600" dirty="0" smtClean="0">
                <a:solidFill>
                  <a:schemeClr val="lt1"/>
                </a:solidFill>
              </a:defRPr>
            </a:lvl3pPr>
            <a:lvl4pPr marL="1190575" indent="0" algn="ctr">
              <a:buNone/>
              <a:defRPr lang="en-US" sz="600" dirty="0" smtClean="0">
                <a:solidFill>
                  <a:schemeClr val="lt1"/>
                </a:solidFill>
              </a:defRPr>
            </a:lvl4pPr>
            <a:lvl5pPr marL="1660459" indent="0" algn="ctr">
              <a:buNone/>
              <a:defRPr lang="en-US" sz="600" dirty="0">
                <a:solidFill>
                  <a:schemeClr val="lt1"/>
                </a:solidFill>
              </a:defRPr>
            </a:lvl5pPr>
          </a:lstStyle>
          <a:p>
            <a:pPr marL="0" lvl="0"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/>
              <a:t>#</a:t>
            </a:r>
          </a:p>
        </p:txBody>
      </p:sp>
      <p:sp>
        <p:nvSpPr>
          <p:cNvPr id="104" name="Text Placeholder 52">
            <a:extLst>
              <a:ext uri="{FF2B5EF4-FFF2-40B4-BE49-F238E27FC236}">
                <a16:creationId xmlns:a16="http://schemas.microsoft.com/office/drawing/2014/main" id="{45A9DD49-94C1-7029-FD28-EF8E29D0A2E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16563" y="2588112"/>
            <a:ext cx="6086475" cy="43088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en-US" sz="2400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bg1"/>
                </a:solidFill>
              </a:defRPr>
            </a:lvl2pPr>
            <a:lvl3pPr>
              <a:defRPr lang="en-US" dirty="0" smtClean="0">
                <a:solidFill>
                  <a:schemeClr val="bg1"/>
                </a:solidFill>
              </a:defRPr>
            </a:lvl3pPr>
            <a:lvl4pPr>
              <a:defRPr lang="en-US" dirty="0" smtClean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109" name="Text Placeholder 43">
            <a:extLst>
              <a:ext uri="{FF2B5EF4-FFF2-40B4-BE49-F238E27FC236}">
                <a16:creationId xmlns:a16="http://schemas.microsoft.com/office/drawing/2014/main" id="{BEA66C0F-DC46-20F1-2555-9BC9EDC10A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91858" y="3852576"/>
            <a:ext cx="523876" cy="523876"/>
          </a:xfrm>
          <a:prstGeom prst="roundRect">
            <a:avLst>
              <a:gd name="adj" fmla="val 11818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88900" algn="ctr" rotWithShape="0">
              <a:prstClr val="black">
                <a:alpha val="66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US" sz="2400" dirty="0" smtClean="0">
                <a:latin typeface="+mj-lt"/>
              </a:defRPr>
            </a:lvl1pPr>
            <a:lvl2pPr marL="228583" indent="0" algn="ctr">
              <a:buNone/>
              <a:defRPr lang="en-US" sz="600" dirty="0" smtClean="0">
                <a:solidFill>
                  <a:schemeClr val="lt1"/>
                </a:solidFill>
              </a:defRPr>
            </a:lvl2pPr>
            <a:lvl3pPr marL="714342" indent="0" algn="ctr">
              <a:buNone/>
              <a:defRPr lang="en-US" sz="600" dirty="0" smtClean="0">
                <a:solidFill>
                  <a:schemeClr val="lt1"/>
                </a:solidFill>
              </a:defRPr>
            </a:lvl3pPr>
            <a:lvl4pPr marL="1190575" indent="0" algn="ctr">
              <a:buNone/>
              <a:defRPr lang="en-US" sz="600" dirty="0" smtClean="0">
                <a:solidFill>
                  <a:schemeClr val="lt1"/>
                </a:solidFill>
              </a:defRPr>
            </a:lvl4pPr>
            <a:lvl5pPr marL="1660459" indent="0" algn="ctr">
              <a:buNone/>
              <a:defRPr lang="en-US" sz="600" dirty="0">
                <a:solidFill>
                  <a:schemeClr val="lt1"/>
                </a:solidFill>
              </a:defRPr>
            </a:lvl5pPr>
          </a:lstStyle>
          <a:p>
            <a:pPr marL="0" lvl="0"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/>
              <a:t>#</a:t>
            </a:r>
          </a:p>
        </p:txBody>
      </p:sp>
      <p:sp>
        <p:nvSpPr>
          <p:cNvPr id="117" name="Text Placeholder 52">
            <a:extLst>
              <a:ext uri="{FF2B5EF4-FFF2-40B4-BE49-F238E27FC236}">
                <a16:creationId xmlns:a16="http://schemas.microsoft.com/office/drawing/2014/main" id="{50B54901-FF34-586B-AFD9-E20E774FA5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16563" y="3901993"/>
            <a:ext cx="6086475" cy="43088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en-US" sz="2400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bg1"/>
                </a:solidFill>
              </a:defRPr>
            </a:lvl2pPr>
            <a:lvl3pPr>
              <a:defRPr lang="en-US" dirty="0" smtClean="0">
                <a:solidFill>
                  <a:schemeClr val="bg1"/>
                </a:solidFill>
              </a:defRPr>
            </a:lvl3pPr>
            <a:lvl4pPr>
              <a:defRPr lang="en-US" dirty="0" smtClean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120" name="Text Placeholder 43">
            <a:extLst>
              <a:ext uri="{FF2B5EF4-FFF2-40B4-BE49-F238E27FC236}">
                <a16:creationId xmlns:a16="http://schemas.microsoft.com/office/drawing/2014/main" id="{FD47DD6D-EA59-E76B-FF6E-B92AF8DCF8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91858" y="5159855"/>
            <a:ext cx="523876" cy="523876"/>
          </a:xfrm>
          <a:prstGeom prst="roundRect">
            <a:avLst>
              <a:gd name="adj" fmla="val 11818"/>
            </a:avLst>
          </a:prstGeom>
          <a:solidFill>
            <a:srgbClr val="332A42"/>
          </a:solidFill>
          <a:ln w="3175">
            <a:noFill/>
            <a:headEnd type="none" w="med" len="med"/>
            <a:tailEnd type="none" w="med" len="med"/>
          </a:ln>
          <a:effectLst>
            <a:outerShdw blurRad="88900" algn="ctr" rotWithShape="0">
              <a:prstClr val="black">
                <a:alpha val="66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US" sz="2400" dirty="0" smtClean="0">
                <a:latin typeface="+mj-lt"/>
              </a:defRPr>
            </a:lvl1pPr>
            <a:lvl2pPr marL="228583" indent="0" algn="ctr">
              <a:buNone/>
              <a:defRPr lang="en-US" sz="600" dirty="0" smtClean="0">
                <a:solidFill>
                  <a:schemeClr val="lt1"/>
                </a:solidFill>
              </a:defRPr>
            </a:lvl2pPr>
            <a:lvl3pPr marL="714342" indent="0" algn="ctr">
              <a:buNone/>
              <a:defRPr lang="en-US" sz="600" dirty="0" smtClean="0">
                <a:solidFill>
                  <a:schemeClr val="lt1"/>
                </a:solidFill>
              </a:defRPr>
            </a:lvl3pPr>
            <a:lvl4pPr marL="1190575" indent="0" algn="ctr">
              <a:buNone/>
              <a:defRPr lang="en-US" sz="600" dirty="0" smtClean="0">
                <a:solidFill>
                  <a:schemeClr val="lt1"/>
                </a:solidFill>
              </a:defRPr>
            </a:lvl4pPr>
            <a:lvl5pPr marL="1660459" indent="0" algn="ctr">
              <a:buNone/>
              <a:defRPr lang="en-US" sz="600" dirty="0">
                <a:solidFill>
                  <a:schemeClr val="lt1"/>
                </a:solidFill>
              </a:defRPr>
            </a:lvl5pPr>
          </a:lstStyle>
          <a:p>
            <a:pPr marL="0" lvl="0"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/>
              <a:t>#</a:t>
            </a:r>
          </a:p>
        </p:txBody>
      </p:sp>
      <p:sp>
        <p:nvSpPr>
          <p:cNvPr id="122" name="Text Placeholder 52">
            <a:extLst>
              <a:ext uri="{FF2B5EF4-FFF2-40B4-BE49-F238E27FC236}">
                <a16:creationId xmlns:a16="http://schemas.microsoft.com/office/drawing/2014/main" id="{C695CCB9-C8DE-5C5E-DDD9-693F0CD231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16563" y="5215875"/>
            <a:ext cx="6086475" cy="43088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en-US" sz="2400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bg1"/>
                </a:solidFill>
              </a:defRPr>
            </a:lvl2pPr>
            <a:lvl3pPr>
              <a:defRPr lang="en-US" dirty="0" smtClean="0">
                <a:solidFill>
                  <a:schemeClr val="bg1"/>
                </a:solidFill>
              </a:defRPr>
            </a:lvl3pPr>
            <a:lvl4pPr>
              <a:defRPr lang="en-US" dirty="0" smtClean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7373318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08B402-F7CF-9405-2B97-182C54DDD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4000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B073E9A-AEA2-A358-FAE7-4C9BD1586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00647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AECB2D5F-E75E-8615-75AF-FE57104887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/>
            <a:alphaModFix amt="3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96" r="353"/>
          <a:stretch/>
        </p:blipFill>
        <p:spPr>
          <a:xfrm rot="19860628">
            <a:off x="11168723" y="-149673"/>
            <a:ext cx="1237926" cy="14082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61988" indent="0">
              <a:buNone/>
              <a:defRPr>
                <a:solidFill>
                  <a:schemeClr val="tx1"/>
                </a:solidFill>
              </a:defRPr>
            </a:lvl4pPr>
            <a:lvl5pPr marL="855663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98298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png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CCBCC63A-7844-84BB-275C-F6C37C945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9">
            <a:alphaModFix amt="5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71892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7310">
          <p15:clr>
            <a:srgbClr val="C35EA4"/>
          </p15:clr>
        </p15:guide>
        <p15:guide id="25" orient="horz" pos="36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  <p15:guide id="32" pos="366">
          <p15:clr>
            <a:srgbClr val="F26B43"/>
          </p15:clr>
        </p15:guide>
        <p15:guide id="36" pos="1557">
          <p15:clr>
            <a:srgbClr val="A4A3A4"/>
          </p15:clr>
        </p15:guide>
        <p15:guide id="37" pos="1964">
          <p15:clr>
            <a:srgbClr val="A4A3A4"/>
          </p15:clr>
        </p15:guide>
        <p15:guide id="38" pos="2151">
          <p15:clr>
            <a:srgbClr val="A4A3A4"/>
          </p15:clr>
        </p15:guide>
        <p15:guide id="39" pos="2556">
          <p15:clr>
            <a:srgbClr val="A4A3A4"/>
          </p15:clr>
        </p15:guide>
        <p15:guide id="40" pos="2745">
          <p15:clr>
            <a:srgbClr val="A4A3A4"/>
          </p15:clr>
        </p15:guide>
        <p15:guide id="41" pos="3153">
          <p15:clr>
            <a:srgbClr val="A4A3A4"/>
          </p15:clr>
        </p15:guide>
        <p15:guide id="42" pos="3339">
          <p15:clr>
            <a:srgbClr val="A4A3A4"/>
          </p15:clr>
        </p15:guide>
        <p15:guide id="43" pos="3747">
          <p15:clr>
            <a:srgbClr val="A4A3A4"/>
          </p15:clr>
        </p15:guide>
        <p15:guide id="44" pos="3933">
          <p15:clr>
            <a:srgbClr val="A4A3A4"/>
          </p15:clr>
        </p15:guide>
        <p15:guide id="45" pos="4341">
          <p15:clr>
            <a:srgbClr val="A4A3A4"/>
          </p15:clr>
        </p15:guide>
        <p15:guide id="46" pos="4527">
          <p15:clr>
            <a:srgbClr val="A4A3A4"/>
          </p15:clr>
        </p15:guide>
        <p15:guide id="47" pos="4935">
          <p15:clr>
            <a:srgbClr val="A4A3A4"/>
          </p15:clr>
        </p15:guide>
        <p15:guide id="48" pos="5121">
          <p15:clr>
            <a:srgbClr val="A4A3A4"/>
          </p15:clr>
        </p15:guide>
        <p15:guide id="49" pos="5528">
          <p15:clr>
            <a:srgbClr val="A4A3A4"/>
          </p15:clr>
        </p15:guide>
        <p15:guide id="50" pos="5717">
          <p15:clr>
            <a:srgbClr val="A4A3A4"/>
          </p15:clr>
        </p15:guide>
        <p15:guide id="51" pos="6123">
          <p15:clr>
            <a:srgbClr val="A4A3A4"/>
          </p15:clr>
        </p15:guide>
        <p15:guide id="52" pos="6309">
          <p15:clr>
            <a:srgbClr val="A4A3A4"/>
          </p15:clr>
        </p15:guide>
        <p15:guide id="53" pos="6717">
          <p15:clr>
            <a:srgbClr val="A4A3A4"/>
          </p15:clr>
        </p15:guide>
        <p15:guide id="54" pos="6905">
          <p15:clr>
            <a:srgbClr val="A4A3A4"/>
          </p15:clr>
        </p15:guide>
        <p15:guide id="55" pos="1368">
          <p15:clr>
            <a:srgbClr val="A4A3A4"/>
          </p15:clr>
        </p15:guide>
        <p15:guide id="56" pos="963">
          <p15:clr>
            <a:srgbClr val="A4A3A4"/>
          </p15:clr>
        </p15:guide>
        <p15:guide id="57" pos="774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9.png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0.png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29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4.png"/><Relationship Id="rId4" Type="http://schemas.openxmlformats.org/officeDocument/2006/relationships/image" Target="../media/image25.png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9.png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9.png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9.png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9.png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5.png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35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9.png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25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microsoft.com/office/2007/relationships/media" Target="../media/media1.wav"/><Relationship Id="rId1" Type="http://schemas.openxmlformats.org/officeDocument/2006/relationships/audio" Target="NULL" TargetMode="Externa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0.png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1F96-E620-613F-1C3A-00DFB8610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52" y="2701548"/>
            <a:ext cx="5744411" cy="1231106"/>
          </a:xfrm>
        </p:spPr>
        <p:txBody>
          <a:bodyPr/>
          <a:lstStyle/>
          <a:p>
            <a:r>
              <a:rPr lang="en-US"/>
              <a:t>Azure AI Agent Orchestration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24B3C-9B02-667F-B578-8B4276F798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4200" y="5287709"/>
            <a:ext cx="5835073" cy="492443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>
                <a:cs typeface="Segoe UI"/>
              </a:rPr>
              <a:t> EMEA AI GBB X-Pod</a:t>
            </a:r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00636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881BF-430F-5CA6-907B-E795AEEA9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8E556B0-AA26-57CD-B64C-9D5870F05830}"/>
              </a:ext>
            </a:extLst>
          </p:cNvPr>
          <p:cNvCxnSpPr>
            <a:cxnSpLocks/>
            <a:stCxn id="19" idx="1"/>
            <a:endCxn id="9" idx="3"/>
          </p:cNvCxnSpPr>
          <p:nvPr/>
        </p:nvCxnSpPr>
        <p:spPr>
          <a:xfrm flipH="1">
            <a:off x="5970611" y="3693870"/>
            <a:ext cx="320134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666907C-AC9A-49D3-48AC-CD51A735213F}"/>
              </a:ext>
            </a:extLst>
          </p:cNvPr>
          <p:cNvSpPr/>
          <p:nvPr/>
        </p:nvSpPr>
        <p:spPr bwMode="auto">
          <a:xfrm>
            <a:off x="7884075" y="1643994"/>
            <a:ext cx="3892287" cy="4756805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CFF2A6-B7F1-6B9E-A542-E2A31FFDBAA4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flipH="1" flipV="1">
            <a:off x="2048605" y="3693345"/>
            <a:ext cx="2578119" cy="52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069B90F7-4442-D95C-5560-C2CF51B81010}"/>
              </a:ext>
            </a:extLst>
          </p:cNvPr>
          <p:cNvSpPr/>
          <p:nvPr/>
        </p:nvSpPr>
        <p:spPr bwMode="auto">
          <a:xfrm>
            <a:off x="1901139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AC52853-0F8C-5664-B4C8-04CD12CB02B9}"/>
              </a:ext>
            </a:extLst>
          </p:cNvPr>
          <p:cNvSpPr/>
          <p:nvPr/>
        </p:nvSpPr>
        <p:spPr bwMode="auto">
          <a:xfrm>
            <a:off x="463211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E53F248-F0CA-9C1F-19F5-7FF9CCE2763B}"/>
              </a:ext>
            </a:extLst>
          </p:cNvPr>
          <p:cNvGrpSpPr/>
          <p:nvPr/>
        </p:nvGrpSpPr>
        <p:grpSpPr>
          <a:xfrm>
            <a:off x="704718" y="315648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08B53C3-E35E-B1A3-5D4B-8ADDBD0E914A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37A83590-ED43-3DD6-B73C-6DFDAF20C032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58729465-C7C9-0A3B-0E64-AE8033BB6D5E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EAECEEE-1E04-1AFF-23A6-B6A051DFAB2B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310335EB-AF03-6BA5-0D14-C8BA5FF8FD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773CD0CC-3D83-ADB6-6C1A-5E5680B8E21E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Azure AI Agent with Semantic Kernel and Plugins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6F08AE9-E39F-30CF-AD23-1C6EA3C8D592}"/>
              </a:ext>
            </a:extLst>
          </p:cNvPr>
          <p:cNvSpPr/>
          <p:nvPr/>
        </p:nvSpPr>
        <p:spPr bwMode="auto">
          <a:xfrm>
            <a:off x="3227624" y="1638468"/>
            <a:ext cx="3892288" cy="3304583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DDDD56-23EE-46FE-EDFD-14D8327954F4}"/>
              </a:ext>
            </a:extLst>
          </p:cNvPr>
          <p:cNvSpPr txBox="1"/>
          <p:nvPr/>
        </p:nvSpPr>
        <p:spPr>
          <a:xfrm>
            <a:off x="5970611" y="1745673"/>
            <a:ext cx="147377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b="1"/>
              <a:t>Local or Azure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7FBA5A1-7F4E-6024-AC73-DEB39FB0398B}"/>
              </a:ext>
            </a:extLst>
          </p:cNvPr>
          <p:cNvSpPr/>
          <p:nvPr/>
        </p:nvSpPr>
        <p:spPr bwMode="auto">
          <a:xfrm>
            <a:off x="574039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6C18AC-AAFD-F025-5D56-81ACD61B5F1D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A18B90-864F-C0C5-9708-305EAB0341E9}"/>
              </a:ext>
            </a:extLst>
          </p:cNvPr>
          <p:cNvGrpSpPr/>
          <p:nvPr/>
        </p:nvGrpSpPr>
        <p:grpSpPr>
          <a:xfrm>
            <a:off x="9171953" y="3157006"/>
            <a:ext cx="1343887" cy="1073728"/>
            <a:chOff x="3491346" y="701963"/>
            <a:chExt cx="2595418" cy="190728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AD78D97-41C1-3D84-A15A-C6D6D23E9179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CFD5D5F-1059-405E-DE76-57F01AF877F1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23" name="Picture 4" descr="Ai assistant - Free technology icons">
              <a:extLst>
                <a:ext uri="{FF2B5EF4-FFF2-40B4-BE49-F238E27FC236}">
                  <a16:creationId xmlns:a16="http://schemas.microsoft.com/office/drawing/2014/main" id="{A0CA5932-7817-3262-CD90-B9A0DE5E38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264794F-E77D-EADD-F1ED-3EEF97AD39A8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290FE30-F342-78CE-9971-79499BE5F86F}"/>
              </a:ext>
            </a:extLst>
          </p:cNvPr>
          <p:cNvSpPr txBox="1"/>
          <p:nvPr/>
        </p:nvSpPr>
        <p:spPr>
          <a:xfrm>
            <a:off x="4395080" y="2307497"/>
            <a:ext cx="179881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Plugins are executed in the same compute as SK –</a:t>
            </a:r>
          </a:p>
          <a:p>
            <a:pPr algn="ctr"/>
            <a:r>
              <a:rPr lang="en-US" sz="1200" b="1"/>
              <a:t>after</a:t>
            </a:r>
            <a:r>
              <a:rPr lang="en-US" sz="1200"/>
              <a:t> the Foundry Agent function call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35863E-6A13-EDF3-D97D-9BF01C01555D}"/>
              </a:ext>
            </a:extLst>
          </p:cNvPr>
          <p:cNvSpPr txBox="1"/>
          <p:nvPr/>
        </p:nvSpPr>
        <p:spPr>
          <a:xfrm>
            <a:off x="9830218" y="1676422"/>
            <a:ext cx="22230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/>
              <a:t>Azure</a:t>
            </a:r>
          </a:p>
          <a:p>
            <a:pPr algn="ctr"/>
            <a:r>
              <a:rPr lang="en-US" sz="900" b="1"/>
              <a:t>(Azure AI Agent Service)</a:t>
            </a:r>
          </a:p>
        </p:txBody>
      </p:sp>
      <p:pic>
        <p:nvPicPr>
          <p:cNvPr id="27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4EAAB531-362C-E5E6-7E33-D22DF04E652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3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5F14EE1-FE85-AA7D-2E4F-B3700D9B763A}"/>
              </a:ext>
            </a:extLst>
          </p:cNvPr>
          <p:cNvSpPr/>
          <p:nvPr/>
        </p:nvSpPr>
        <p:spPr bwMode="auto">
          <a:xfrm>
            <a:off x="3233012" y="5067844"/>
            <a:ext cx="3892288" cy="1332955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379F095-B818-2E0E-9E14-09B2073A82A9}"/>
              </a:ext>
            </a:extLst>
          </p:cNvPr>
          <p:cNvSpPr txBox="1"/>
          <p:nvPr/>
        </p:nvSpPr>
        <p:spPr>
          <a:xfrm>
            <a:off x="5384065" y="5149312"/>
            <a:ext cx="2223077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/>
              <a:t>Other Domain</a:t>
            </a:r>
            <a:endParaRPr lang="en-US" sz="900" b="1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7957B2B-2965-C490-E2E2-812E69061AD0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5298668" y="4230734"/>
            <a:ext cx="0" cy="1339587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2A0DFFCD-F30C-A0AB-D0AA-19012F58E3E9}"/>
              </a:ext>
            </a:extLst>
          </p:cNvPr>
          <p:cNvSpPr/>
          <p:nvPr/>
        </p:nvSpPr>
        <p:spPr bwMode="auto">
          <a:xfrm>
            <a:off x="5239316" y="3919426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93352F5-3B02-1292-17D6-6CD4BEC4BA5C}"/>
              </a:ext>
            </a:extLst>
          </p:cNvPr>
          <p:cNvGrpSpPr/>
          <p:nvPr/>
        </p:nvGrpSpPr>
        <p:grpSpPr>
          <a:xfrm>
            <a:off x="4626724" y="3157006"/>
            <a:ext cx="1343887" cy="1073728"/>
            <a:chOff x="3491346" y="701963"/>
            <a:chExt cx="2595418" cy="1907281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432DB92-0CF0-B64F-EADD-E205CC76D414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A39F11F-7BB7-34FB-40DF-CF43E450FA6D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Picture 4" descr="Ai assistant - Free technology icons">
              <a:extLst>
                <a:ext uri="{FF2B5EF4-FFF2-40B4-BE49-F238E27FC236}">
                  <a16:creationId xmlns:a16="http://schemas.microsoft.com/office/drawing/2014/main" id="{268FEBCB-C699-298F-500F-C9C4285329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495294-5BAD-889E-5E17-CEDB42E6115B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pic>
        <p:nvPicPr>
          <p:cNvPr id="31" name="Picture 30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8FE2B893-96A8-DFCE-6C53-FE15AE3CFD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106" y="3875140"/>
            <a:ext cx="274502" cy="274502"/>
          </a:xfrm>
          <a:prstGeom prst="rect">
            <a:avLst/>
          </a:prstGeom>
        </p:spPr>
      </p:pic>
      <p:pic>
        <p:nvPicPr>
          <p:cNvPr id="32" name="Picture 31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D93796EC-8550-AD41-C41F-E76B778A8E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236" y="3868518"/>
            <a:ext cx="274502" cy="274502"/>
          </a:xfrm>
          <a:prstGeom prst="rect">
            <a:avLst/>
          </a:prstGeom>
        </p:spPr>
      </p:pic>
      <p:pic>
        <p:nvPicPr>
          <p:cNvPr id="33" name="Picture 32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E1CE166B-9584-DBD2-9E54-D9D18EDB5E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367" y="3870991"/>
            <a:ext cx="274502" cy="274502"/>
          </a:xfrm>
          <a:prstGeom prst="rect">
            <a:avLst/>
          </a:prstGeom>
        </p:spPr>
      </p:pic>
      <p:pic>
        <p:nvPicPr>
          <p:cNvPr id="2050" name="Picture 2" descr="Microsoft SQL Server vector logo (eps, svg) free download">
            <a:extLst>
              <a:ext uri="{FF2B5EF4-FFF2-40B4-BE49-F238E27FC236}">
                <a16:creationId xmlns:a16="http://schemas.microsoft.com/office/drawing/2014/main" id="{4D78DDD0-F95A-3022-A35E-03888DBAD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636" y="5618703"/>
            <a:ext cx="481590" cy="481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E072EA3F-23C5-C0D5-1246-8BB5AA5910FE}"/>
              </a:ext>
            </a:extLst>
          </p:cNvPr>
          <p:cNvSpPr txBox="1"/>
          <p:nvPr/>
        </p:nvSpPr>
        <p:spPr>
          <a:xfrm>
            <a:off x="3980508" y="5590051"/>
            <a:ext cx="11361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SK Plugin calls</a:t>
            </a:r>
          </a:p>
          <a:p>
            <a:pPr algn="ctr"/>
            <a:r>
              <a:rPr lang="en-US" sz="1200"/>
              <a:t>SQL Server to retrieve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293332-CC83-EFAC-5EE6-DB5B8C59D5DF}"/>
              </a:ext>
            </a:extLst>
          </p:cNvPr>
          <p:cNvSpPr txBox="1"/>
          <p:nvPr/>
        </p:nvSpPr>
        <p:spPr>
          <a:xfrm>
            <a:off x="9036117" y="4343928"/>
            <a:ext cx="158820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The Foundry Agent decides on which plugin to call using Function Calling</a:t>
            </a:r>
          </a:p>
        </p:txBody>
      </p:sp>
    </p:spTree>
    <p:extLst>
      <p:ext uri="{BB962C8B-B14F-4D97-AF65-F5344CB8AC3E}">
        <p14:creationId xmlns:p14="http://schemas.microsoft.com/office/powerpoint/2010/main" val="429369778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27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remove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3229 0.00093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370" y="2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9023 0.00093 " pathEditMode="relative" rAng="0" ptsTypes="AA">
                                          <p:cBhvr>
                                            <p:cTn id="1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987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7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4 0.00092 L -0.2944 0.00047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505" y="-4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0" presetID="26" presetClass="emph" presetSubtype="0" repeatCount="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1" dur="500" tmFilter="0, 0; .2, .5; .8, .5; 1, 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2" dur="250" autoRev="1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6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65 0.00162 C -0.00052 0.09051 -0.00039 0.17963 -0.00013 0.26875 " pathEditMode="relative" ptsTypes="AA">
                                          <p:cBhvr>
                                            <p:cTn id="27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29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2 L -0.23645 0.00047 " pathEditMode="relative" rAng="0" ptsTypes="AA">
                                          <p:cBhvr>
                                            <p:cTn id="30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018" y="-4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7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8" grpId="0" animBg="1"/>
          <p:bldP spid="16" grpId="0" animBg="1"/>
          <p:bldP spid="17" grpId="0" animBg="1"/>
          <p:bldP spid="4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8562C-3FDF-F70A-C95B-9F71D9211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B36D0-513B-3DE7-DE6E-86BEEBDA3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Azure AI Agent with Semantic Kernel and Azure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8E852-74DE-77C1-C61C-D7FA4DA4979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scenario with one Foundry Agent and one Semantic Kernel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Semantic Kernel agent “wraps around” around the Foundry agent using the class ’</a:t>
            </a:r>
            <a:r>
              <a:rPr lang="en-US" sz="2000" b="1" err="1"/>
              <a:t>AzureAIAgent</a:t>
            </a:r>
            <a:r>
              <a:rPr lang="en-US" sz="2000" b="1"/>
              <a:t>’</a:t>
            </a: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user with an executing runtime calls the SK agent which in turns calls the Foundry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 this instance, tools are provided to the Foundry agent.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Foundry Agent decides on which tool to call, and then proceeds to execute them in Azure</a:t>
            </a:r>
          </a:p>
        </p:txBody>
      </p:sp>
    </p:spTree>
    <p:extLst>
      <p:ext uri="{BB962C8B-B14F-4D97-AF65-F5344CB8AC3E}">
        <p14:creationId xmlns:p14="http://schemas.microsoft.com/office/powerpoint/2010/main" val="141944836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C8EC8-2226-6AE4-9255-B489D5584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3744242F-ADB7-BAC8-0051-DB70B128EA0E}"/>
              </a:ext>
            </a:extLst>
          </p:cNvPr>
          <p:cNvCxnSpPr>
            <a:stCxn id="19" idx="2"/>
            <a:endCxn id="39" idx="0"/>
          </p:cNvCxnSpPr>
          <p:nvPr/>
        </p:nvCxnSpPr>
        <p:spPr>
          <a:xfrm rot="5400000">
            <a:off x="9195635" y="3861882"/>
            <a:ext cx="482610" cy="813914"/>
          </a:xfrm>
          <a:prstGeom prst="bent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4D15C4D8-C0A5-986E-BF1A-C6C6A5A8A5C3}"/>
              </a:ext>
            </a:extLst>
          </p:cNvPr>
          <p:cNvCxnSpPr>
            <a:cxnSpLocks/>
          </p:cNvCxnSpPr>
          <p:nvPr/>
        </p:nvCxnSpPr>
        <p:spPr>
          <a:xfrm rot="16200000" flipH="1">
            <a:off x="9996326" y="3877484"/>
            <a:ext cx="464231" cy="769090"/>
          </a:xfrm>
          <a:prstGeom prst="bentConnector3">
            <a:avLst>
              <a:gd name="adj1" fmla="val 51448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7CFC1A7A-96CE-DA7D-791A-5FC2218A6C02}"/>
              </a:ext>
            </a:extLst>
          </p:cNvPr>
          <p:cNvSpPr/>
          <p:nvPr/>
        </p:nvSpPr>
        <p:spPr bwMode="auto">
          <a:xfrm>
            <a:off x="9779241" y="3846265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A7DA61A-C815-2D59-647B-FCB28189521D}"/>
              </a:ext>
            </a:extLst>
          </p:cNvPr>
          <p:cNvSpPr/>
          <p:nvPr/>
        </p:nvSpPr>
        <p:spPr bwMode="auto">
          <a:xfrm>
            <a:off x="9779715" y="3777816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C4BB00B-82FC-3E0A-761E-2BA2276CC905}"/>
              </a:ext>
            </a:extLst>
          </p:cNvPr>
          <p:cNvCxnSpPr>
            <a:cxnSpLocks/>
            <a:stCxn id="19" idx="1"/>
            <a:endCxn id="9" idx="3"/>
          </p:cNvCxnSpPr>
          <p:nvPr/>
        </p:nvCxnSpPr>
        <p:spPr>
          <a:xfrm flipH="1">
            <a:off x="5970611" y="3490670"/>
            <a:ext cx="320134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C3696E7-6BAB-E5C3-C7B8-3852A61B3374}"/>
              </a:ext>
            </a:extLst>
          </p:cNvPr>
          <p:cNvSpPr/>
          <p:nvPr/>
        </p:nvSpPr>
        <p:spPr bwMode="auto">
          <a:xfrm>
            <a:off x="7884075" y="1440795"/>
            <a:ext cx="3892287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39BDC86-8BE7-CB03-D438-9A37DF784068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flipH="1" flipV="1">
            <a:off x="2048605" y="3490145"/>
            <a:ext cx="2578119" cy="52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E724802C-ABF0-FB9A-A839-B6B22CF83029}"/>
              </a:ext>
            </a:extLst>
          </p:cNvPr>
          <p:cNvSpPr/>
          <p:nvPr/>
        </p:nvSpPr>
        <p:spPr bwMode="auto">
          <a:xfrm>
            <a:off x="1901139" y="34247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26AFC31-6597-4A11-CEF9-1D263143B226}"/>
              </a:ext>
            </a:extLst>
          </p:cNvPr>
          <p:cNvSpPr/>
          <p:nvPr/>
        </p:nvSpPr>
        <p:spPr bwMode="auto">
          <a:xfrm>
            <a:off x="4632112" y="34247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26E9409-B1A1-26CC-AF00-81A7612E50B5}"/>
              </a:ext>
            </a:extLst>
          </p:cNvPr>
          <p:cNvGrpSpPr/>
          <p:nvPr/>
        </p:nvGrpSpPr>
        <p:grpSpPr>
          <a:xfrm>
            <a:off x="704718" y="295328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B2C2C8F-A4EC-A08E-1886-F9ED9079FEE7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CCF7A6D6-6F93-A4AC-CA3B-D889B08DA931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E49C4ADD-89A9-32A2-9490-F1F20543CF73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D5B37EE-BC48-A1EF-8A4F-E80E682BACEA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BF3F432C-B3AB-DB2F-760E-BB3E9A78FF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4FA2D134-AE3A-690A-19C4-7B10CECED53B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Azure AI Agent with Semantic Kernel and Azure Tools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FFF13E7-5A0F-90EB-9FED-C1B74A711559}"/>
              </a:ext>
            </a:extLst>
          </p:cNvPr>
          <p:cNvSpPr/>
          <p:nvPr/>
        </p:nvSpPr>
        <p:spPr bwMode="auto">
          <a:xfrm>
            <a:off x="3227624" y="1435268"/>
            <a:ext cx="3892288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CE0E89-6C7E-95B1-7760-B724F2C20F03}"/>
              </a:ext>
            </a:extLst>
          </p:cNvPr>
          <p:cNvSpPr txBox="1"/>
          <p:nvPr/>
        </p:nvSpPr>
        <p:spPr>
          <a:xfrm>
            <a:off x="5694433" y="1515581"/>
            <a:ext cx="147377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/>
              <a:t>Local or Azure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574476E-C18C-2C15-A796-7D852E5ADA7E}"/>
              </a:ext>
            </a:extLst>
          </p:cNvPr>
          <p:cNvSpPr/>
          <p:nvPr/>
        </p:nvSpPr>
        <p:spPr bwMode="auto">
          <a:xfrm>
            <a:off x="5740392" y="34247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CB28D4F-7791-3CCF-CC62-462A41E774EC}"/>
              </a:ext>
            </a:extLst>
          </p:cNvPr>
          <p:cNvSpPr/>
          <p:nvPr/>
        </p:nvSpPr>
        <p:spPr bwMode="auto">
          <a:xfrm>
            <a:off x="9177341" y="34247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4AB3322-6528-EB82-9950-4C3A9E735F07}"/>
              </a:ext>
            </a:extLst>
          </p:cNvPr>
          <p:cNvGrpSpPr/>
          <p:nvPr/>
        </p:nvGrpSpPr>
        <p:grpSpPr>
          <a:xfrm>
            <a:off x="4626724" y="2953806"/>
            <a:ext cx="1343887" cy="1073728"/>
            <a:chOff x="3491346" y="701963"/>
            <a:chExt cx="2595418" cy="1907281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2FADB13-C0FF-3740-9533-5A80BEDCCB23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5F12297-CDAD-1C2F-F971-77612513FE2C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Picture 4" descr="Ai assistant - Free technology icons">
              <a:extLst>
                <a:ext uri="{FF2B5EF4-FFF2-40B4-BE49-F238E27FC236}">
                  <a16:creationId xmlns:a16="http://schemas.microsoft.com/office/drawing/2014/main" id="{89692B4E-1316-053B-BCF8-9B917952F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FEEB5CA-E3AF-8923-8DA1-98139C5A66DA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pic>
        <p:nvPicPr>
          <p:cNvPr id="31" name="Picture 30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2C58FFEA-246F-D07E-84B2-6183B7F37E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106" y="3671940"/>
            <a:ext cx="274502" cy="274502"/>
          </a:xfrm>
          <a:prstGeom prst="rect">
            <a:avLst/>
          </a:prstGeom>
        </p:spPr>
      </p:pic>
      <p:pic>
        <p:nvPicPr>
          <p:cNvPr id="32" name="Picture 31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6034F9C2-9616-3756-0667-5751790BDD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236" y="3665318"/>
            <a:ext cx="274502" cy="274502"/>
          </a:xfrm>
          <a:prstGeom prst="rect">
            <a:avLst/>
          </a:prstGeom>
        </p:spPr>
      </p:pic>
      <p:pic>
        <p:nvPicPr>
          <p:cNvPr id="33" name="Picture 32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941BE004-7810-60CD-215F-338A8936F0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367" y="3667791"/>
            <a:ext cx="274502" cy="27450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9539AF1-A1AB-4AC3-6030-56932B73CB76}"/>
              </a:ext>
            </a:extLst>
          </p:cNvPr>
          <p:cNvSpPr txBox="1"/>
          <p:nvPr/>
        </p:nvSpPr>
        <p:spPr>
          <a:xfrm>
            <a:off x="4500386" y="4129157"/>
            <a:ext cx="158820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Plugins run in the same compute as SK –</a:t>
            </a:r>
          </a:p>
          <a:p>
            <a:pPr algn="ctr"/>
            <a:r>
              <a:rPr lang="en-US" sz="1200" b="1"/>
              <a:t>after</a:t>
            </a:r>
            <a:r>
              <a:rPr lang="en-US" sz="1200"/>
              <a:t> the Foundry Agent function call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8494E68-291B-170B-7F45-2FE07847558C}"/>
              </a:ext>
            </a:extLst>
          </p:cNvPr>
          <p:cNvGrpSpPr/>
          <p:nvPr/>
        </p:nvGrpSpPr>
        <p:grpSpPr>
          <a:xfrm>
            <a:off x="9362896" y="1888922"/>
            <a:ext cx="960037" cy="795121"/>
            <a:chOff x="9350197" y="1768488"/>
            <a:chExt cx="960037" cy="79512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A10984F-C051-349A-3C20-629BCA0DC018}"/>
                </a:ext>
              </a:extLst>
            </p:cNvPr>
            <p:cNvGrpSpPr/>
            <p:nvPr/>
          </p:nvGrpSpPr>
          <p:grpSpPr>
            <a:xfrm>
              <a:off x="9493630" y="2009612"/>
              <a:ext cx="673175" cy="553997"/>
              <a:chOff x="10062855" y="1970212"/>
              <a:chExt cx="673175" cy="553997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D28009F3-9767-9A19-2D4B-CA35F1F5C3B7}"/>
                  </a:ext>
                </a:extLst>
              </p:cNvPr>
              <p:cNvSpPr/>
              <p:nvPr/>
            </p:nvSpPr>
            <p:spPr bwMode="auto">
              <a:xfrm>
                <a:off x="10062855" y="1970212"/>
                <a:ext cx="673175" cy="553997"/>
              </a:xfrm>
              <a:prstGeom prst="roundRect">
                <a:avLst/>
              </a:prstGeom>
              <a:solidFill>
                <a:srgbClr val="B9DC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2050" name="Picture 2" descr="Adventures with Logic Apps: Key Vault and Managed Identities – Matt Ruma">
                <a:extLst>
                  <a:ext uri="{FF2B5EF4-FFF2-40B4-BE49-F238E27FC236}">
                    <a16:creationId xmlns:a16="http://schemas.microsoft.com/office/drawing/2014/main" id="{EC3FCE93-4EF0-453E-C94F-27BA17CCBB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170646" y="2018414"/>
                <a:ext cx="457591" cy="4575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365B057-A8B8-724B-1669-DB6B7E62A5C6}"/>
                </a:ext>
              </a:extLst>
            </p:cNvPr>
            <p:cNvSpPr txBox="1"/>
            <p:nvPr/>
          </p:nvSpPr>
          <p:spPr>
            <a:xfrm>
              <a:off x="9350197" y="1768488"/>
              <a:ext cx="960037" cy="1615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050"/>
                <a:t>Logic Apps Tool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ED7FC61-2DEC-5DF5-82A8-1F181A3CD362}"/>
              </a:ext>
            </a:extLst>
          </p:cNvPr>
          <p:cNvGrpSpPr/>
          <p:nvPr/>
        </p:nvGrpSpPr>
        <p:grpSpPr>
          <a:xfrm>
            <a:off x="8549962" y="4510144"/>
            <a:ext cx="960037" cy="921163"/>
            <a:chOff x="9350197" y="2009612"/>
            <a:chExt cx="960037" cy="92116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D04C8A1C-65F5-B6A2-4A7D-22B352A3616F}"/>
                </a:ext>
              </a:extLst>
            </p:cNvPr>
            <p:cNvSpPr/>
            <p:nvPr/>
          </p:nvSpPr>
          <p:spPr bwMode="auto">
            <a:xfrm>
              <a:off x="9493630" y="2009612"/>
              <a:ext cx="673175" cy="553997"/>
            </a:xfrm>
            <a:prstGeom prst="roundRect">
              <a:avLst/>
            </a:prstGeom>
            <a:solidFill>
              <a:srgbClr val="B9DCD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B82558B-6EA9-62F0-6555-8345AF7BB3C8}"/>
                </a:ext>
              </a:extLst>
            </p:cNvPr>
            <p:cNvSpPr txBox="1"/>
            <p:nvPr/>
          </p:nvSpPr>
          <p:spPr>
            <a:xfrm>
              <a:off x="9350197" y="2607610"/>
              <a:ext cx="960037" cy="323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050"/>
                <a:t>Grounding with Bing</a:t>
              </a:r>
            </a:p>
          </p:txBody>
        </p:sp>
      </p:grpSp>
      <p:pic>
        <p:nvPicPr>
          <p:cNvPr id="2052" name="Picture 4">
            <a:extLst>
              <a:ext uri="{FF2B5EF4-FFF2-40B4-BE49-F238E27FC236}">
                <a16:creationId xmlns:a16="http://schemas.microsoft.com/office/drawing/2014/main" id="{346636F5-ADCC-6719-D034-B9EE2AF21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7407" y="4614112"/>
            <a:ext cx="225148" cy="340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C69DC47-1CA7-B442-E255-0D47DB193E6B}"/>
              </a:ext>
            </a:extLst>
          </p:cNvPr>
          <p:cNvSpPr txBox="1"/>
          <p:nvPr/>
        </p:nvSpPr>
        <p:spPr>
          <a:xfrm>
            <a:off x="9978865" y="1480944"/>
            <a:ext cx="22230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/>
              <a:t>Azure</a:t>
            </a:r>
          </a:p>
          <a:p>
            <a:pPr algn="ctr"/>
            <a:r>
              <a:rPr lang="en-US" sz="900" b="1"/>
              <a:t>(Azure AI Agent Service)</a:t>
            </a:r>
          </a:p>
        </p:txBody>
      </p:sp>
      <p:pic>
        <p:nvPicPr>
          <p:cNvPr id="40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36163B36-6563-7B37-2C5C-065B5F9A326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1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892800" y="3022600"/>
            <a:ext cx="406400" cy="406400"/>
          </a:xfrm>
          <a:prstGeom prst="rect">
            <a:avLst/>
          </a:prstGeom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41ECFDE-4A4E-5D4C-A2D0-EDD7E49E82A6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9842915" y="2694686"/>
            <a:ext cx="982" cy="25912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7E68E7D-B71B-99A4-70B8-2B9096CC030F}"/>
              </a:ext>
            </a:extLst>
          </p:cNvPr>
          <p:cNvSpPr/>
          <p:nvPr/>
        </p:nvSpPr>
        <p:spPr bwMode="auto">
          <a:xfrm>
            <a:off x="7884073" y="5669498"/>
            <a:ext cx="3892287" cy="894621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234DD2D-D9F9-5FBF-1A33-3F523421E0AE}"/>
              </a:ext>
            </a:extLst>
          </p:cNvPr>
          <p:cNvSpPr txBox="1"/>
          <p:nvPr/>
        </p:nvSpPr>
        <p:spPr>
          <a:xfrm>
            <a:off x="10610751" y="5694164"/>
            <a:ext cx="147377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/>
              <a:t>Internet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C8DD44E-6FE4-1075-5D36-85F8EC73C399}"/>
              </a:ext>
            </a:extLst>
          </p:cNvPr>
          <p:cNvSpPr txBox="1"/>
          <p:nvPr/>
        </p:nvSpPr>
        <p:spPr>
          <a:xfrm>
            <a:off x="9350199" y="6350955"/>
            <a:ext cx="960037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50"/>
              <a:t>Web Service</a:t>
            </a:r>
          </a:p>
        </p:txBody>
      </p: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E28E51EC-4EBE-842D-DA83-BEE2B8BC41BC}"/>
              </a:ext>
            </a:extLst>
          </p:cNvPr>
          <p:cNvCxnSpPr>
            <a:stCxn id="46" idx="2"/>
            <a:endCxn id="1026" idx="3"/>
          </p:cNvCxnSpPr>
          <p:nvPr/>
        </p:nvCxnSpPr>
        <p:spPr>
          <a:xfrm rot="5400000">
            <a:off x="9923449" y="5388741"/>
            <a:ext cx="829023" cy="545584"/>
          </a:xfrm>
          <a:prstGeom prst="bent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Oval 1023">
            <a:extLst>
              <a:ext uri="{FF2B5EF4-FFF2-40B4-BE49-F238E27FC236}">
                <a16:creationId xmlns:a16="http://schemas.microsoft.com/office/drawing/2014/main" id="{7D6DE704-F080-8549-FD3E-24B932A50397}"/>
              </a:ext>
            </a:extLst>
          </p:cNvPr>
          <p:cNvSpPr/>
          <p:nvPr/>
        </p:nvSpPr>
        <p:spPr bwMode="auto">
          <a:xfrm>
            <a:off x="10546096" y="4882158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46FAC2EF-518F-68B7-B460-564237027C48}"/>
              </a:ext>
            </a:extLst>
          </p:cNvPr>
          <p:cNvSpPr/>
          <p:nvPr/>
        </p:nvSpPr>
        <p:spPr bwMode="auto">
          <a:xfrm>
            <a:off x="10543427" y="4625238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26" name="Picture 2" descr="Server - Free multimedia icons">
            <a:extLst>
              <a:ext uri="{FF2B5EF4-FFF2-40B4-BE49-F238E27FC236}">
                <a16:creationId xmlns:a16="http://schemas.microsoft.com/office/drawing/2014/main" id="{5E434413-51E2-21FB-9B97-48B94F369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5268" y="5841095"/>
            <a:ext cx="469900" cy="46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76DA1880-4946-AAE3-145E-EE4DEA98ECB9}"/>
              </a:ext>
            </a:extLst>
          </p:cNvPr>
          <p:cNvGrpSpPr/>
          <p:nvPr/>
        </p:nvGrpSpPr>
        <p:grpSpPr>
          <a:xfrm>
            <a:off x="9171953" y="2953806"/>
            <a:ext cx="1343887" cy="1073728"/>
            <a:chOff x="3491346" y="701963"/>
            <a:chExt cx="2595418" cy="190728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64C5F6C-C73C-C850-8111-0EEBFB632918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B9BE431A-5AB6-D79A-445B-F13D3F119511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23" name="Picture 4" descr="Ai assistant - Free technology icons">
              <a:extLst>
                <a:ext uri="{FF2B5EF4-FFF2-40B4-BE49-F238E27FC236}">
                  <a16:creationId xmlns:a16="http://schemas.microsoft.com/office/drawing/2014/main" id="{41F003A6-360B-33A0-4B3E-0AF830749F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E08CF05-CEE4-13DE-E14E-0B2B368EACE1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A60D0EB-1C80-4FF5-0C27-7689AF10555E}"/>
              </a:ext>
            </a:extLst>
          </p:cNvPr>
          <p:cNvGrpSpPr/>
          <p:nvPr/>
        </p:nvGrpSpPr>
        <p:grpSpPr>
          <a:xfrm>
            <a:off x="10130733" y="4488619"/>
            <a:ext cx="960037" cy="758403"/>
            <a:chOff x="7809602" y="2030671"/>
            <a:chExt cx="960037" cy="758403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16823858-E2AA-62DD-85F4-37CC97972907}"/>
                </a:ext>
              </a:extLst>
            </p:cNvPr>
            <p:cNvGrpSpPr/>
            <p:nvPr/>
          </p:nvGrpSpPr>
          <p:grpSpPr>
            <a:xfrm>
              <a:off x="7809602" y="2030671"/>
              <a:ext cx="960037" cy="758403"/>
              <a:chOff x="9350195" y="2009612"/>
              <a:chExt cx="960037" cy="758403"/>
            </a:xfrm>
          </p:grpSpPr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7346260F-4118-F272-55DC-08E1AE23BB94}"/>
                  </a:ext>
                </a:extLst>
              </p:cNvPr>
              <p:cNvSpPr/>
              <p:nvPr/>
            </p:nvSpPr>
            <p:spPr bwMode="auto">
              <a:xfrm>
                <a:off x="9493630" y="2009612"/>
                <a:ext cx="673175" cy="553997"/>
              </a:xfrm>
              <a:prstGeom prst="roundRect">
                <a:avLst/>
              </a:prstGeom>
              <a:solidFill>
                <a:srgbClr val="B9DC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F4C531A-CF7B-3F47-343C-17BDAA11F256}"/>
                  </a:ext>
                </a:extLst>
              </p:cNvPr>
              <p:cNvSpPr txBox="1"/>
              <p:nvPr/>
            </p:nvSpPr>
            <p:spPr>
              <a:xfrm>
                <a:off x="9350195" y="2606432"/>
                <a:ext cx="960037" cy="16158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050"/>
                  <a:t>OpenAPI Tool</a:t>
                </a:r>
              </a:p>
            </p:txBody>
          </p:sp>
        </p:grpSp>
        <p:pic>
          <p:nvPicPr>
            <p:cNvPr id="41" name="Picture 8" descr="OpenAPI Primer">
              <a:extLst>
                <a:ext uri="{FF2B5EF4-FFF2-40B4-BE49-F238E27FC236}">
                  <a16:creationId xmlns:a16="http://schemas.microsoft.com/office/drawing/2014/main" id="{4D2A6505-03BE-0132-8ED9-B77F708069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6824" y="2134871"/>
              <a:ext cx="345595" cy="3455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25888414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900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0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40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remove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3229 0.00092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240" y="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9024 0.00092 " pathEditMode="relative" rAng="0" ptsTypes="AA">
                                          <p:cBhvr>
                                            <p:cTn id="1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130" y="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7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013 -0.0007 C -1.875E-6 0.02013 -0.00013 0.0412 -0.00026 0.06226 L 0.06263 0.06226 C 0.06276 0.078 0.06289 0.09398 0.06302 0.10995 " pathEditMode="relative" rAng="0" ptsTypes="AAAA">
                                          <p:cBhvr>
                                            <p:cTn id="1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125" y="553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0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5E-6 -0.00116 L -2.5E-6 0.16458 L -0.06471 0.16412 " pathEditMode="relative" ptsTypes="AAA">
                                          <p:cBhvr>
                                            <p:cTn id="21" dur="5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3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026 0.00046 C 0.00013 -0.02014 -2.08333E-6 -0.04074 -2.08333E-6 -0.06111 L -0.0625 -0.06065 C -0.0625 -0.08473 -0.06237 -0.10857 -0.06224 -0.13241 " pathEditMode="relative" ptsTypes="AAAA">
                                          <p:cBhvr>
                                            <p:cTn id="24" dur="5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6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13 -0.0007 L -0.00013 0.05301 L -0.06627 0.05116 L -0.06679 0.10417 " pathEditMode="relative" rAng="0" ptsTypes="AAAA">
                                          <p:cBhvr>
                                            <p:cTn id="27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333" y="52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29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4 0.00092 L -0.2944 0.00046 " pathEditMode="relative" rAng="0" ptsTypes="AA">
                                          <p:cBhvr>
                                            <p:cTn id="3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143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32" presetID="26" presetClass="emph" presetSubtype="0" repeatCount="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3" dur="500" tmFilter="0, 0; .2, .5; .8, .5; 1, 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34" dur="250" autoRev="1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38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2 L -0.23646 0.00046 " pathEditMode="relative" rAng="0" ptsTypes="AA">
                                          <p:cBhvr>
                                            <p:cTn id="39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40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0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50" grpId="0" animBg="1"/>
          <p:bldP spid="51" grpId="0" animBg="1"/>
          <p:bldP spid="15" grpId="0" animBg="1"/>
          <p:bldP spid="28" grpId="0" animBg="1"/>
          <p:bldP spid="16" grpId="0" animBg="1"/>
          <p:bldP spid="17" grpId="0" animBg="1"/>
          <p:bldP spid="1024" grpId="0" animBg="1"/>
          <p:bldP spid="102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900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0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27005-EE81-4D73-D648-21E750CDB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A4B13-8E73-6385-29D0-F9F543AA8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Azure AI Agent with SK and Code-defined Logic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19295-1827-0DFD-AE63-5AF168A8C6F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scenario with one Foundry Agent and one Semantic Kernel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Semantic Kernel agent “wraps around” around the Foundry agent using the class ’</a:t>
            </a:r>
            <a:r>
              <a:rPr lang="en-US" sz="2000" b="1" err="1"/>
              <a:t>AzureAIAgent</a:t>
            </a:r>
            <a:r>
              <a:rPr lang="en-US" sz="2000" b="1"/>
              <a:t>’</a:t>
            </a: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user with an executing runtime calls the SK agent which in turns calls the Foundry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 this instance, a Logic App tool is provided to the Foundry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Foundry Agent decides on whether to call the Logic App tool, and then notifies the SK agent. The SK agent then remotely calls the Logic App tool</a:t>
            </a:r>
          </a:p>
        </p:txBody>
      </p:sp>
    </p:spTree>
    <p:extLst>
      <p:ext uri="{BB962C8B-B14F-4D97-AF65-F5344CB8AC3E}">
        <p14:creationId xmlns:p14="http://schemas.microsoft.com/office/powerpoint/2010/main" val="341443742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64D79-9590-B3E9-30FE-55E99CE0F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F4E59FE-4F83-751E-28AA-FAC47E41A08B}"/>
              </a:ext>
            </a:extLst>
          </p:cNvPr>
          <p:cNvCxnSpPr>
            <a:cxnSpLocks/>
            <a:stCxn id="19" idx="1"/>
            <a:endCxn id="9" idx="3"/>
          </p:cNvCxnSpPr>
          <p:nvPr/>
        </p:nvCxnSpPr>
        <p:spPr>
          <a:xfrm flipH="1">
            <a:off x="5970611" y="3693870"/>
            <a:ext cx="320134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6CE3128-674F-6E39-1BAD-2C555DC0C7B9}"/>
              </a:ext>
            </a:extLst>
          </p:cNvPr>
          <p:cNvSpPr/>
          <p:nvPr/>
        </p:nvSpPr>
        <p:spPr bwMode="auto">
          <a:xfrm>
            <a:off x="7884075" y="1643994"/>
            <a:ext cx="3892287" cy="4756805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E24D88E-5A6C-6B5A-C1AA-62A3754776FD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flipH="1" flipV="1">
            <a:off x="2048605" y="3693345"/>
            <a:ext cx="2578119" cy="52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0F649964-FFD3-1D8D-3F93-019FC5DB9069}"/>
              </a:ext>
            </a:extLst>
          </p:cNvPr>
          <p:cNvSpPr/>
          <p:nvPr/>
        </p:nvSpPr>
        <p:spPr bwMode="auto">
          <a:xfrm>
            <a:off x="1901139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58154FA-0DC7-C695-76C3-34BBB995AB8B}"/>
              </a:ext>
            </a:extLst>
          </p:cNvPr>
          <p:cNvSpPr/>
          <p:nvPr/>
        </p:nvSpPr>
        <p:spPr bwMode="auto">
          <a:xfrm>
            <a:off x="463211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D8AA008-C89E-4BD0-A242-CE0189A2DE92}"/>
              </a:ext>
            </a:extLst>
          </p:cNvPr>
          <p:cNvGrpSpPr/>
          <p:nvPr/>
        </p:nvGrpSpPr>
        <p:grpSpPr>
          <a:xfrm>
            <a:off x="704718" y="315648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246C3EB-BF55-844A-6A2E-E57717C3611C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3D864C89-4FBF-6B03-E301-8260C70170FF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4D213E46-B4FC-2432-5B1D-D2F825DDD14B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E37749D-2493-AE3B-F404-59474514C358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071513DC-06A9-6209-96AF-B356E134B3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37E51F86-8D27-9104-87A4-A6EF75418386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Azure AI Agent with SK and Code-defined Logic Apps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F1A3D9E-72B5-E963-8F76-FB6E494ABF1B}"/>
              </a:ext>
            </a:extLst>
          </p:cNvPr>
          <p:cNvSpPr/>
          <p:nvPr/>
        </p:nvSpPr>
        <p:spPr bwMode="auto">
          <a:xfrm>
            <a:off x="3227624" y="1638468"/>
            <a:ext cx="3892288" cy="3304583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124328-BF15-43E6-2C77-13C1FBC19667}"/>
              </a:ext>
            </a:extLst>
          </p:cNvPr>
          <p:cNvSpPr txBox="1"/>
          <p:nvPr/>
        </p:nvSpPr>
        <p:spPr>
          <a:xfrm>
            <a:off x="5970611" y="1745673"/>
            <a:ext cx="147377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b="1"/>
              <a:t>Local or Azure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4B4AB17-0F48-D14B-E669-D6B633F7747C}"/>
              </a:ext>
            </a:extLst>
          </p:cNvPr>
          <p:cNvSpPr/>
          <p:nvPr/>
        </p:nvSpPr>
        <p:spPr bwMode="auto">
          <a:xfrm>
            <a:off x="574039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5B628B3-A673-66A8-FDB6-91EB4F4A4938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AF1F7D-570D-2C68-8ECC-83233740D2D3}"/>
              </a:ext>
            </a:extLst>
          </p:cNvPr>
          <p:cNvGrpSpPr/>
          <p:nvPr/>
        </p:nvGrpSpPr>
        <p:grpSpPr>
          <a:xfrm>
            <a:off x="9171953" y="3157006"/>
            <a:ext cx="1343887" cy="1073728"/>
            <a:chOff x="3491346" y="701963"/>
            <a:chExt cx="2595418" cy="190728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72A49D3A-D5B6-D07C-7A23-F8A25A7F3097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BB2A162B-43CA-CB93-E4FC-8BCCD6ED0F21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23" name="Picture 4" descr="Ai assistant - Free technology icons">
              <a:extLst>
                <a:ext uri="{FF2B5EF4-FFF2-40B4-BE49-F238E27FC236}">
                  <a16:creationId xmlns:a16="http://schemas.microsoft.com/office/drawing/2014/main" id="{CC5E262A-2DE6-F636-6764-FAB3F0A099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A275D89-D543-E6C7-E27E-84B44C0DD302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6243895-DDD4-B535-247B-D84B27FA8D31}"/>
              </a:ext>
            </a:extLst>
          </p:cNvPr>
          <p:cNvSpPr txBox="1"/>
          <p:nvPr/>
        </p:nvSpPr>
        <p:spPr>
          <a:xfrm>
            <a:off x="4395080" y="2307497"/>
            <a:ext cx="179881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Plugins are executed in the same compute as SK –</a:t>
            </a:r>
          </a:p>
          <a:p>
            <a:pPr algn="ctr"/>
            <a:r>
              <a:rPr lang="en-US" sz="1200" b="1"/>
              <a:t>after</a:t>
            </a:r>
            <a:r>
              <a:rPr lang="en-US" sz="1200"/>
              <a:t> the Foundry Agent function call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A11F90-3B9B-24AF-0D2F-09646445D7E7}"/>
              </a:ext>
            </a:extLst>
          </p:cNvPr>
          <p:cNvSpPr txBox="1"/>
          <p:nvPr/>
        </p:nvSpPr>
        <p:spPr>
          <a:xfrm>
            <a:off x="9830218" y="1676422"/>
            <a:ext cx="22230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/>
              <a:t>Azure</a:t>
            </a:r>
          </a:p>
          <a:p>
            <a:pPr algn="ctr"/>
            <a:r>
              <a:rPr lang="en-US" sz="900" b="1"/>
              <a:t>(Azure AI Agent Service)</a:t>
            </a:r>
          </a:p>
        </p:txBody>
      </p:sp>
      <p:pic>
        <p:nvPicPr>
          <p:cNvPr id="27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73F65FDF-4266-82DC-1C56-5E88CE45AE2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3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9A5D1E3-2A35-EE65-DACF-8A5737DEEEE6}"/>
              </a:ext>
            </a:extLst>
          </p:cNvPr>
          <p:cNvSpPr/>
          <p:nvPr/>
        </p:nvSpPr>
        <p:spPr bwMode="auto">
          <a:xfrm>
            <a:off x="3233012" y="5067844"/>
            <a:ext cx="3892288" cy="1332955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A7DD4D7-6A63-FC7B-4217-1DC07937C3CC}"/>
              </a:ext>
            </a:extLst>
          </p:cNvPr>
          <p:cNvSpPr txBox="1"/>
          <p:nvPr/>
        </p:nvSpPr>
        <p:spPr>
          <a:xfrm>
            <a:off x="5384065" y="5149312"/>
            <a:ext cx="2223077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/>
              <a:t>Other Domain</a:t>
            </a:r>
            <a:endParaRPr lang="en-US" sz="900" b="1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54F8B3D-3028-AD04-5681-A56C7AF7FF85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5298668" y="4230734"/>
            <a:ext cx="5303" cy="1127291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351EFAB9-CFD1-609A-EFC7-7307537CDADD}"/>
              </a:ext>
            </a:extLst>
          </p:cNvPr>
          <p:cNvSpPr/>
          <p:nvPr/>
        </p:nvSpPr>
        <p:spPr bwMode="auto">
          <a:xfrm>
            <a:off x="5239316" y="3919426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930FB93-BCD7-C002-9DAC-1855435695AB}"/>
              </a:ext>
            </a:extLst>
          </p:cNvPr>
          <p:cNvGrpSpPr/>
          <p:nvPr/>
        </p:nvGrpSpPr>
        <p:grpSpPr>
          <a:xfrm>
            <a:off x="4626724" y="3157006"/>
            <a:ext cx="1343887" cy="1073728"/>
            <a:chOff x="3491346" y="701963"/>
            <a:chExt cx="2595418" cy="1907281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21A515E-CC24-8538-5344-616AE351C158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ECF7D57-D683-7933-8657-98B4C5BDE311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Picture 4" descr="Ai assistant - Free technology icons">
              <a:extLst>
                <a:ext uri="{FF2B5EF4-FFF2-40B4-BE49-F238E27FC236}">
                  <a16:creationId xmlns:a16="http://schemas.microsoft.com/office/drawing/2014/main" id="{9ADCCCFC-6C35-5D19-AD9B-5B3E1E2BA1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4A1E8FD-77A1-96B9-90A4-80471C29FC78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pic>
        <p:nvPicPr>
          <p:cNvPr id="31" name="Picture 30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3F7CA381-AB50-4FBE-2F56-E79178A07C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106" y="3875140"/>
            <a:ext cx="274502" cy="274502"/>
          </a:xfrm>
          <a:prstGeom prst="rect">
            <a:avLst/>
          </a:prstGeom>
        </p:spPr>
      </p:pic>
      <p:pic>
        <p:nvPicPr>
          <p:cNvPr id="32" name="Picture 31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BE972C8E-2D76-2073-93C4-410AE69331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236" y="3868518"/>
            <a:ext cx="274502" cy="274502"/>
          </a:xfrm>
          <a:prstGeom prst="rect">
            <a:avLst/>
          </a:prstGeom>
        </p:spPr>
      </p:pic>
      <p:pic>
        <p:nvPicPr>
          <p:cNvPr id="33" name="Picture 32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F5356EF3-FD09-EAF2-004E-69994E6425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367" y="3870991"/>
            <a:ext cx="274502" cy="27450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97D38094-EC4E-6731-1B02-8040560A12EC}"/>
              </a:ext>
            </a:extLst>
          </p:cNvPr>
          <p:cNvSpPr txBox="1"/>
          <p:nvPr/>
        </p:nvSpPr>
        <p:spPr>
          <a:xfrm>
            <a:off x="3806178" y="5353039"/>
            <a:ext cx="11361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SK Plugin calls</a:t>
            </a:r>
          </a:p>
          <a:p>
            <a:pPr algn="ctr"/>
            <a:r>
              <a:rPr lang="en-US" sz="1200"/>
              <a:t>SQL Server to retrieve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2DAABF-80DC-E5FD-91D6-E5EBD73398D1}"/>
              </a:ext>
            </a:extLst>
          </p:cNvPr>
          <p:cNvSpPr txBox="1"/>
          <p:nvPr/>
        </p:nvSpPr>
        <p:spPr>
          <a:xfrm>
            <a:off x="9036117" y="4343928"/>
            <a:ext cx="158820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The Foundry Agent decides on which plugin to call using Function Calling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2692737-2C81-B6A3-AE71-65EFC1A7B7BE}"/>
              </a:ext>
            </a:extLst>
          </p:cNvPr>
          <p:cNvGrpSpPr/>
          <p:nvPr/>
        </p:nvGrpSpPr>
        <p:grpSpPr>
          <a:xfrm>
            <a:off x="4815956" y="5358025"/>
            <a:ext cx="960037" cy="752591"/>
            <a:chOff x="9336633" y="2009612"/>
            <a:chExt cx="960037" cy="752591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1E9E63D-3DC9-5AA8-26C4-AAFE364E958C}"/>
                </a:ext>
              </a:extLst>
            </p:cNvPr>
            <p:cNvGrpSpPr/>
            <p:nvPr/>
          </p:nvGrpSpPr>
          <p:grpSpPr>
            <a:xfrm>
              <a:off x="9493630" y="2009612"/>
              <a:ext cx="673175" cy="553997"/>
              <a:chOff x="10062855" y="1970212"/>
              <a:chExt cx="673175" cy="553997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397EE039-6627-07F0-46C7-FEB17FE38E21}"/>
                  </a:ext>
                </a:extLst>
              </p:cNvPr>
              <p:cNvSpPr/>
              <p:nvPr/>
            </p:nvSpPr>
            <p:spPr bwMode="auto">
              <a:xfrm>
                <a:off x="10062855" y="1970212"/>
                <a:ext cx="673175" cy="553997"/>
              </a:xfrm>
              <a:prstGeom prst="roundRect">
                <a:avLst/>
              </a:prstGeom>
              <a:solidFill>
                <a:srgbClr val="B9DC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40" name="Picture 2" descr="Adventures with Logic Apps: Key Vault and Managed Identities – Matt Ruma">
                <a:extLst>
                  <a:ext uri="{FF2B5EF4-FFF2-40B4-BE49-F238E27FC236}">
                    <a16:creationId xmlns:a16="http://schemas.microsoft.com/office/drawing/2014/main" id="{7977C089-76A7-EB25-C19E-469E30FD6D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170646" y="2018414"/>
                <a:ext cx="457591" cy="4575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9E7A5E5-46BB-A28D-3F9B-28C98EB4E913}"/>
                </a:ext>
              </a:extLst>
            </p:cNvPr>
            <p:cNvSpPr txBox="1"/>
            <p:nvPr/>
          </p:nvSpPr>
          <p:spPr>
            <a:xfrm>
              <a:off x="9336633" y="2600620"/>
              <a:ext cx="960037" cy="1615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050"/>
                <a:t>Logic Apps Tool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9195367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27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remove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3229 0.00093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370" y="2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9023 0.00093 " pathEditMode="relative" rAng="0" ptsTypes="AA">
                                          <p:cBhvr>
                                            <p:cTn id="1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987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7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4 0.00092 L -0.2944 0.00047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505" y="-4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0" presetID="26" presetClass="emph" presetSubtype="0" repeatCount="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1" dur="500" tmFilter="0, 0; .2, .5; .8, .5; 1, 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2" dur="250" autoRev="1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6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65 0.00162 C -0.00052 0.09051 -0.00039 0.17963 -0.00013 0.26875 " pathEditMode="relative" ptsTypes="AA">
                                          <p:cBhvr>
                                            <p:cTn id="27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29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2 L -0.23645 0.00047 " pathEditMode="relative" rAng="0" ptsTypes="AA">
                                          <p:cBhvr>
                                            <p:cTn id="30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018" y="-4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7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8" grpId="0" animBg="1"/>
          <p:bldP spid="16" grpId="0" animBg="1"/>
          <p:bldP spid="17" grpId="0" animBg="1"/>
          <p:bldP spid="4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D2694-3D50-9FAC-E0B3-1E4F655E4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97145-23F3-DBA0-0337-6160F97F1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Azure AI Agents with SK Sequential Orchestrator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23338-2E42-EC26-5E76-77F6BFC4E4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scenario with multiple Foundry Agents and Semantic Kernel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Semantic Kernel agents “wrap around” around the Foundry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We also define an SK orchestrator (not an agent)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user with an executing runtime calls the SK orchestrator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SK orchestrator calls the wrapping SK agents which in turn call their respective Foundry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 this instance, the SK orchestrator calls the agents sequentially</a:t>
            </a:r>
          </a:p>
        </p:txBody>
      </p:sp>
    </p:spTree>
    <p:extLst>
      <p:ext uri="{BB962C8B-B14F-4D97-AF65-F5344CB8AC3E}">
        <p14:creationId xmlns:p14="http://schemas.microsoft.com/office/powerpoint/2010/main" val="70231777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E9333-B2D1-5005-CB83-61D678B5D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D61564B0-E468-A2AC-A5A1-E7E129FC79E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2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7CAA69-C395-F25E-23F4-1FA86CFEBD13}"/>
              </a:ext>
            </a:extLst>
          </p:cNvPr>
          <p:cNvSpPr/>
          <p:nvPr/>
        </p:nvSpPr>
        <p:spPr bwMode="auto">
          <a:xfrm>
            <a:off x="7884075" y="1643995"/>
            <a:ext cx="3892287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43A7D0-310B-12C8-A0F2-225739D58388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flipH="1">
            <a:off x="2048605" y="3691639"/>
            <a:ext cx="1567121" cy="170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236F10AD-1808-EB9D-0499-9E98FEABED93}"/>
              </a:ext>
            </a:extLst>
          </p:cNvPr>
          <p:cNvSpPr/>
          <p:nvPr/>
        </p:nvSpPr>
        <p:spPr bwMode="auto">
          <a:xfrm>
            <a:off x="1901139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D423574-DDD8-24AD-2C06-D8B61CF70DA3}"/>
              </a:ext>
            </a:extLst>
          </p:cNvPr>
          <p:cNvSpPr/>
          <p:nvPr/>
        </p:nvSpPr>
        <p:spPr bwMode="auto">
          <a:xfrm>
            <a:off x="463211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138FB2A-997A-1FFA-87CA-8D60D7268554}"/>
              </a:ext>
            </a:extLst>
          </p:cNvPr>
          <p:cNvGrpSpPr/>
          <p:nvPr/>
        </p:nvGrpSpPr>
        <p:grpSpPr>
          <a:xfrm>
            <a:off x="704718" y="315648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8A0C2F2-2753-0283-1588-983BA5B1F03A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6BBA62B1-B161-9AC4-BD33-88136DD9122B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43F3643C-6BB9-D1F4-08E5-91D5C282F720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81E8FE6-A3A4-70B3-E671-9837F77A8D38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A87ABDB8-6D4A-133C-8D4E-66AC51AFA0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42FD93DF-4D6A-2426-0D41-05E984A63EB5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Azure AI Agents with SK Sequential Orchestrator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8CE1B75-5CA4-9EA6-D6A0-E6F2A06DC249}"/>
              </a:ext>
            </a:extLst>
          </p:cNvPr>
          <p:cNvSpPr/>
          <p:nvPr/>
        </p:nvSpPr>
        <p:spPr bwMode="auto">
          <a:xfrm>
            <a:off x="3227624" y="1638468"/>
            <a:ext cx="4359546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104908-6360-9C9E-19EC-F93EBD14FE8A}"/>
              </a:ext>
            </a:extLst>
          </p:cNvPr>
          <p:cNvSpPr txBox="1"/>
          <p:nvPr/>
        </p:nvSpPr>
        <p:spPr>
          <a:xfrm>
            <a:off x="3368720" y="1759064"/>
            <a:ext cx="147377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600" b="1"/>
              <a:t>Local or Azure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D7748A2-450C-FD07-3393-FBB5BA2D561C}"/>
              </a:ext>
            </a:extLst>
          </p:cNvPr>
          <p:cNvSpPr/>
          <p:nvPr/>
        </p:nvSpPr>
        <p:spPr bwMode="auto">
          <a:xfrm>
            <a:off x="4577247" y="3639296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941FA3-F8A3-B73A-1C19-5794886E0A8F}"/>
              </a:ext>
            </a:extLst>
          </p:cNvPr>
          <p:cNvSpPr txBox="1"/>
          <p:nvPr/>
        </p:nvSpPr>
        <p:spPr>
          <a:xfrm>
            <a:off x="3493569" y="4330170"/>
            <a:ext cx="158820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Plugins run in the same compute as SK –</a:t>
            </a:r>
          </a:p>
          <a:p>
            <a:pPr algn="ctr"/>
            <a:r>
              <a:rPr lang="en-US" sz="1200" b="1"/>
              <a:t>after</a:t>
            </a:r>
            <a:r>
              <a:rPr lang="en-US" sz="1200"/>
              <a:t> the Foundry Agent function call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0BF773-F6AF-DB15-73B4-95AB149B6068}"/>
              </a:ext>
            </a:extLst>
          </p:cNvPr>
          <p:cNvSpPr txBox="1"/>
          <p:nvPr/>
        </p:nvSpPr>
        <p:spPr>
          <a:xfrm>
            <a:off x="10165382" y="1704363"/>
            <a:ext cx="2223077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00" b="1"/>
              <a:t>Azure</a:t>
            </a:r>
          </a:p>
          <a:p>
            <a:pPr algn="ctr"/>
            <a:r>
              <a:rPr lang="en-US" sz="600" b="1"/>
              <a:t>(Azure AI Agent Service)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D369C872-F53A-71CF-ACBE-1C221656D34E}"/>
              </a:ext>
            </a:extLst>
          </p:cNvPr>
          <p:cNvCxnSpPr>
            <a:cxnSpLocks/>
            <a:stCxn id="9" idx="3"/>
            <a:endCxn id="63" idx="1"/>
          </p:cNvCxnSpPr>
          <p:nvPr/>
        </p:nvCxnSpPr>
        <p:spPr>
          <a:xfrm>
            <a:off x="4959613" y="3691639"/>
            <a:ext cx="762283" cy="1274832"/>
          </a:xfrm>
          <a:prstGeom prst="bentConnector3">
            <a:avLst>
              <a:gd name="adj1" fmla="val 54998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F5C0A1EB-5095-CE62-A50E-5C7CD83CE371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 flipV="1">
            <a:off x="4959613" y="2419039"/>
            <a:ext cx="838125" cy="12726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412B3AD1-5A3E-F727-6E2C-F94872C2EC09}"/>
              </a:ext>
            </a:extLst>
          </p:cNvPr>
          <p:cNvSpPr/>
          <p:nvPr/>
        </p:nvSpPr>
        <p:spPr bwMode="auto">
          <a:xfrm>
            <a:off x="4549662" y="364463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C8EA6D5-31A7-6EF5-94EB-71B99B0366EA}"/>
              </a:ext>
            </a:extLst>
          </p:cNvPr>
          <p:cNvSpPr/>
          <p:nvPr/>
        </p:nvSpPr>
        <p:spPr bwMode="auto">
          <a:xfrm>
            <a:off x="4495495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40B596B-770F-E27A-8AE2-3716FBF80A55}"/>
              </a:ext>
            </a:extLst>
          </p:cNvPr>
          <p:cNvCxnSpPr>
            <a:cxnSpLocks/>
          </p:cNvCxnSpPr>
          <p:nvPr/>
        </p:nvCxnSpPr>
        <p:spPr>
          <a:xfrm flipH="1">
            <a:off x="4883412" y="3691639"/>
            <a:ext cx="838484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Arrow Connector 1034">
            <a:extLst>
              <a:ext uri="{FF2B5EF4-FFF2-40B4-BE49-F238E27FC236}">
                <a16:creationId xmlns:a16="http://schemas.microsoft.com/office/drawing/2014/main" id="{57FBCE72-82E4-EC4E-2643-E53FEDC8429B}"/>
              </a:ext>
            </a:extLst>
          </p:cNvPr>
          <p:cNvCxnSpPr>
            <a:stCxn id="14" idx="3"/>
            <a:endCxn id="48" idx="1"/>
          </p:cNvCxnSpPr>
          <p:nvPr/>
        </p:nvCxnSpPr>
        <p:spPr>
          <a:xfrm>
            <a:off x="7141625" y="2419039"/>
            <a:ext cx="2016649" cy="635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Straight Arrow Connector 1036">
            <a:extLst>
              <a:ext uri="{FF2B5EF4-FFF2-40B4-BE49-F238E27FC236}">
                <a16:creationId xmlns:a16="http://schemas.microsoft.com/office/drawing/2014/main" id="{5F21C8F1-63AA-17B8-5BEF-A067CA308C90}"/>
              </a:ext>
            </a:extLst>
          </p:cNvPr>
          <p:cNvCxnSpPr>
            <a:stCxn id="50" idx="3"/>
            <a:endCxn id="41" idx="1"/>
          </p:cNvCxnSpPr>
          <p:nvPr/>
        </p:nvCxnSpPr>
        <p:spPr>
          <a:xfrm flipV="1">
            <a:off x="7069277" y="3701534"/>
            <a:ext cx="2092171" cy="2016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604B5E13-A86F-FA7F-9FFE-96DECC6C9102}"/>
              </a:ext>
            </a:extLst>
          </p:cNvPr>
          <p:cNvCxnSpPr>
            <a:stCxn id="63" idx="3"/>
            <a:endCxn id="55" idx="1"/>
          </p:cNvCxnSpPr>
          <p:nvPr/>
        </p:nvCxnSpPr>
        <p:spPr>
          <a:xfrm>
            <a:off x="7065783" y="4966471"/>
            <a:ext cx="2106170" cy="4612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2" name="Oval 1041">
            <a:extLst>
              <a:ext uri="{FF2B5EF4-FFF2-40B4-BE49-F238E27FC236}">
                <a16:creationId xmlns:a16="http://schemas.microsoft.com/office/drawing/2014/main" id="{2D7748A2-450C-FD07-3393-FBB5BA2D561C}"/>
              </a:ext>
            </a:extLst>
          </p:cNvPr>
          <p:cNvSpPr/>
          <p:nvPr/>
        </p:nvSpPr>
        <p:spPr bwMode="auto">
          <a:xfrm>
            <a:off x="4556969" y="3628544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2A9A3CE-5777-1D50-5698-4157A80E4B8A}"/>
              </a:ext>
            </a:extLst>
          </p:cNvPr>
          <p:cNvGrpSpPr/>
          <p:nvPr/>
        </p:nvGrpSpPr>
        <p:grpSpPr>
          <a:xfrm>
            <a:off x="5725390" y="3166686"/>
            <a:ext cx="1343887" cy="1073728"/>
            <a:chOff x="3491346" y="701963"/>
            <a:chExt cx="2595418" cy="1907281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D5CDAD7B-2954-5A83-B2CA-DB96FAB67648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466D8C7D-7D1C-DE5A-0490-94DB0ECA0917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9" name="Picture 4" descr="Ai assistant - Free technology icons">
              <a:extLst>
                <a:ext uri="{FF2B5EF4-FFF2-40B4-BE49-F238E27FC236}">
                  <a16:creationId xmlns:a16="http://schemas.microsoft.com/office/drawing/2014/main" id="{105F3EC3-25EF-6423-F968-B01941A0C6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A268830-9189-DB99-418C-1921D04A796C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2059FDD4-CC91-A9F6-ED2C-898147730594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896FEEE-08E8-C579-7ECB-278747985E3F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0FA06D9-7EA7-1836-A112-35D116F12583}"/>
              </a:ext>
            </a:extLst>
          </p:cNvPr>
          <p:cNvGrpSpPr/>
          <p:nvPr/>
        </p:nvGrpSpPr>
        <p:grpSpPr>
          <a:xfrm>
            <a:off x="9161448" y="3164670"/>
            <a:ext cx="1343887" cy="1073728"/>
            <a:chOff x="3491346" y="701963"/>
            <a:chExt cx="2595418" cy="1907281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95F6482C-B58C-B5C7-6877-E471635105A3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DDA1EA15-CB98-9422-7794-AEFBCFCAA2D9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45" name="Picture 4" descr="Ai assistant - Free technology icons">
              <a:extLst>
                <a:ext uri="{FF2B5EF4-FFF2-40B4-BE49-F238E27FC236}">
                  <a16:creationId xmlns:a16="http://schemas.microsoft.com/office/drawing/2014/main" id="{4A5FB4AC-9A7C-B3FF-2DE4-6FA98B9361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5491C40-4AD1-4340-B585-5F226A12D017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2C3DC6C-CFC7-3CBB-D30F-D5CF8FE74F35}"/>
              </a:ext>
            </a:extLst>
          </p:cNvPr>
          <p:cNvGrpSpPr/>
          <p:nvPr/>
        </p:nvGrpSpPr>
        <p:grpSpPr>
          <a:xfrm>
            <a:off x="9158274" y="1888525"/>
            <a:ext cx="1343887" cy="1073728"/>
            <a:chOff x="3491346" y="701963"/>
            <a:chExt cx="2595418" cy="1907281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0DFC2EFA-808E-0C20-A36C-96B6F8AB8183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06ACF796-6DD9-466D-42DB-7DBF663355C3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2" name="Picture 4" descr="Ai assistant - Free technology icons">
              <a:extLst>
                <a:ext uri="{FF2B5EF4-FFF2-40B4-BE49-F238E27FC236}">
                  <a16:creationId xmlns:a16="http://schemas.microsoft.com/office/drawing/2014/main" id="{68ED205F-E924-2E0A-3918-4765B3F0D9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807B548-F7EE-2E0F-F382-63F208F7A0B2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44FE6A5-E7DD-B120-0AE0-7122DAF9571B}"/>
              </a:ext>
            </a:extLst>
          </p:cNvPr>
          <p:cNvGrpSpPr/>
          <p:nvPr/>
        </p:nvGrpSpPr>
        <p:grpSpPr>
          <a:xfrm>
            <a:off x="9171953" y="4434219"/>
            <a:ext cx="1343887" cy="1073728"/>
            <a:chOff x="3491346" y="701963"/>
            <a:chExt cx="2595418" cy="1907281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CC29CF23-E02D-2FB9-7AE4-A873209EA22F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478451B3-19DE-AC8C-5FC0-126951CCF66A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7" name="Picture 4" descr="Ai assistant - Free technology icons">
              <a:extLst>
                <a:ext uri="{FF2B5EF4-FFF2-40B4-BE49-F238E27FC236}">
                  <a16:creationId xmlns:a16="http://schemas.microsoft.com/office/drawing/2014/main" id="{89FE9998-4935-BAA8-50BF-0E317941C8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CA479D2-088C-9238-BD04-3630AE67822F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944B1BC-44D6-02C3-12D5-28C9CD26F171}"/>
              </a:ext>
            </a:extLst>
          </p:cNvPr>
          <p:cNvGrpSpPr/>
          <p:nvPr/>
        </p:nvGrpSpPr>
        <p:grpSpPr>
          <a:xfrm>
            <a:off x="5797738" y="1882175"/>
            <a:ext cx="1343887" cy="1073728"/>
            <a:chOff x="3491346" y="701963"/>
            <a:chExt cx="2595418" cy="1907281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BE805A0-9585-0B08-6110-C3BAEAA48E01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496C318-8D0C-9DFF-F7E3-58FA4D278EDB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24" name="Picture 4" descr="Ai assistant - Free technology icons">
              <a:extLst>
                <a:ext uri="{FF2B5EF4-FFF2-40B4-BE49-F238E27FC236}">
                  <a16:creationId xmlns:a16="http://schemas.microsoft.com/office/drawing/2014/main" id="{CC197AE6-1792-A0D9-5E13-2A4F385172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C6C9317-4A42-52FC-F8BE-32728E90F84C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8B40715-0EE8-FD17-67B1-31D05C1A9605}"/>
              </a:ext>
            </a:extLst>
          </p:cNvPr>
          <p:cNvGrpSpPr/>
          <p:nvPr/>
        </p:nvGrpSpPr>
        <p:grpSpPr>
          <a:xfrm>
            <a:off x="5721896" y="4429607"/>
            <a:ext cx="1343887" cy="1073728"/>
            <a:chOff x="3491346" y="701963"/>
            <a:chExt cx="2595418" cy="1907281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C9D1FD7B-49B5-16E5-CCF2-2BF839065BB6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ectangle: Rounded Corners 1023">
              <a:extLst>
                <a:ext uri="{FF2B5EF4-FFF2-40B4-BE49-F238E27FC236}">
                  <a16:creationId xmlns:a16="http://schemas.microsoft.com/office/drawing/2014/main" id="{E07580A3-AC9E-62ED-EC57-67C159B83029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25" name="Picture 4" descr="Ai assistant - Free technology icons">
              <a:extLst>
                <a:ext uri="{FF2B5EF4-FFF2-40B4-BE49-F238E27FC236}">
                  <a16:creationId xmlns:a16="http://schemas.microsoft.com/office/drawing/2014/main" id="{2BE7E178-EE06-71EC-7D1D-D84D100B3B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B78C01C5-C42C-8C68-E34C-187A3523A6A7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B5B5E75-06EC-F3A9-7A45-376E93F29189}"/>
              </a:ext>
            </a:extLst>
          </p:cNvPr>
          <p:cNvGrpSpPr/>
          <p:nvPr/>
        </p:nvGrpSpPr>
        <p:grpSpPr>
          <a:xfrm>
            <a:off x="3615726" y="3154775"/>
            <a:ext cx="1343887" cy="1073728"/>
            <a:chOff x="4626724" y="3157006"/>
            <a:chExt cx="1343887" cy="107372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ADE3480-8D5D-B5F8-893D-82760C9AD655}"/>
                </a:ext>
              </a:extLst>
            </p:cNvPr>
            <p:cNvGrpSpPr/>
            <p:nvPr/>
          </p:nvGrpSpPr>
          <p:grpSpPr>
            <a:xfrm>
              <a:off x="4626724" y="3157006"/>
              <a:ext cx="1343887" cy="1073728"/>
              <a:chOff x="3491346" y="701963"/>
              <a:chExt cx="2595418" cy="190728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6067ADA4-5A79-6414-9AB6-FDB63C50CCDB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D599D2B5-9C6F-F07F-9C3C-ECF69BD07125}"/>
                  </a:ext>
                </a:extLst>
              </p:cNvPr>
              <p:cNvSpPr/>
              <p:nvPr/>
            </p:nvSpPr>
            <p:spPr bwMode="auto">
              <a:xfrm>
                <a:off x="3611418" y="840510"/>
                <a:ext cx="2355273" cy="1025236"/>
              </a:xfrm>
              <a:prstGeom prst="roundRect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1" name="Picture 4" descr="Ai assistant - Free technology icons">
                <a:extLst>
                  <a:ext uri="{FF2B5EF4-FFF2-40B4-BE49-F238E27FC236}">
                    <a16:creationId xmlns:a16="http://schemas.microsoft.com/office/drawing/2014/main" id="{C840782A-8451-0A73-77B3-D8EDF22CFDD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87371" y="1062182"/>
                <a:ext cx="697960" cy="6003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3E16E80-A17D-4C78-B272-74D4B6173E40}"/>
                  </a:ext>
                </a:extLst>
              </p:cNvPr>
              <p:cNvSpPr txBox="1"/>
              <p:nvPr/>
            </p:nvSpPr>
            <p:spPr>
              <a:xfrm>
                <a:off x="3883754" y="1062182"/>
                <a:ext cx="1328170" cy="49203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 sz="900"/>
                  <a:t>Orchestrator SK Agent</a:t>
                </a:r>
              </a:p>
            </p:txBody>
          </p:sp>
        </p:grpSp>
        <p:pic>
          <p:nvPicPr>
            <p:cNvPr id="31" name="Picture 30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06DDC393-51BA-645A-F5CA-539A12D54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2106" y="3875140"/>
              <a:ext cx="274502" cy="274502"/>
            </a:xfrm>
            <a:prstGeom prst="rect">
              <a:avLst/>
            </a:prstGeom>
          </p:spPr>
        </p:pic>
        <p:pic>
          <p:nvPicPr>
            <p:cNvPr id="32" name="Picture 31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E53CB35B-7817-3586-0E67-E28E0AD47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7236" y="3868518"/>
              <a:ext cx="274502" cy="274502"/>
            </a:xfrm>
            <a:prstGeom prst="rect">
              <a:avLst/>
            </a:prstGeom>
          </p:spPr>
        </p:pic>
        <p:pic>
          <p:nvPicPr>
            <p:cNvPr id="33" name="Picture 32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EE57667C-1BF1-6B24-9E64-3252CCE85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2367" y="3870991"/>
              <a:ext cx="274502" cy="2745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8855030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80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8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38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remove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3229 0.00093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370" y="2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104 4.07407E-6 L 0.06745 0.00046 C 0.06732 -0.06158 0.06719 -0.12338 0.06719 -0.18519 L 0.4401 -0.18334 " pathEditMode="relative" ptsTypes="AAAA">
                                          <p:cBhvr>
                                            <p:cTn id="1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7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58333E-6 -0.00139 L 0.41588 0.00046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794" y="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20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91 0.00023 L 0.06237 -0.00024 L 0.06237 0.18495 L 0.42252 0.18726 " pathEditMode="relative" ptsTypes="AAAA">
                                          <p:cBhvr>
                                            <p:cTn id="21" dur="1000" fill="hold"/>
                                            <p:tgtEl>
                                              <p:spTgt spid="10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23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2 L -0.23646 0.00046 " pathEditMode="relative" rAng="0" ptsTypes="AA">
                                          <p:cBhvr>
                                            <p:cTn id="24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40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38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8" grpId="0" animBg="1"/>
          <p:bldP spid="35" grpId="0" animBg="1"/>
          <p:bldP spid="19" grpId="0" animBg="1"/>
          <p:bldP spid="104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80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8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2C6B72-D973-CDA7-7E4B-EFEA0DF47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A2745-30F5-717D-0DEF-881B0E260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Azure AI Agents with SK Concurrent Orchestrator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236E8-BAFD-D1EF-7553-BA0D67B0E5A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scenario with multiple Foundry Agents and Semantic Kernel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Semantic Kernel agents “wrap around” around the Foundry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We also define an SK orchestrator (not an agent)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user with an executing runtime calls the SK orchestrator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SK orchestrator calls the wrapping SK agents which in turn call their respective Foundry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 this instance, the SK orchestrator calls the agents concurrently</a:t>
            </a:r>
          </a:p>
        </p:txBody>
      </p:sp>
    </p:spTree>
    <p:extLst>
      <p:ext uri="{BB962C8B-B14F-4D97-AF65-F5344CB8AC3E}">
        <p14:creationId xmlns:p14="http://schemas.microsoft.com/office/powerpoint/2010/main" val="82978566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2F7312-B38C-BB99-A907-51BE2D4CA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13145719-B8F8-E12A-8E95-8841A5B3351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6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A8D5067-01B3-7DD9-97D1-9DF889B2CCC2}"/>
              </a:ext>
            </a:extLst>
          </p:cNvPr>
          <p:cNvSpPr/>
          <p:nvPr/>
        </p:nvSpPr>
        <p:spPr bwMode="auto">
          <a:xfrm>
            <a:off x="7884075" y="1643995"/>
            <a:ext cx="3892287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49B608A-FFC5-8558-086E-35F6739114F0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flipH="1">
            <a:off x="2048605" y="3691639"/>
            <a:ext cx="1567121" cy="170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B4B2C653-0363-E332-5462-7DEDBBB2A9F5}"/>
              </a:ext>
            </a:extLst>
          </p:cNvPr>
          <p:cNvSpPr/>
          <p:nvPr/>
        </p:nvSpPr>
        <p:spPr bwMode="auto">
          <a:xfrm>
            <a:off x="1901139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F2EC7E0-6EB8-D041-5DC1-8666743044DC}"/>
              </a:ext>
            </a:extLst>
          </p:cNvPr>
          <p:cNvSpPr/>
          <p:nvPr/>
        </p:nvSpPr>
        <p:spPr bwMode="auto">
          <a:xfrm>
            <a:off x="463211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CD93B27-7805-A5B5-64D9-3945FEAE1F54}"/>
              </a:ext>
            </a:extLst>
          </p:cNvPr>
          <p:cNvGrpSpPr/>
          <p:nvPr/>
        </p:nvGrpSpPr>
        <p:grpSpPr>
          <a:xfrm>
            <a:off x="704718" y="315648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5AFB122-F019-8EBC-23B1-25ECFB672D54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8C81805A-3C10-EFA9-BD41-DC599A7120B0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A4FCB00B-F301-8DA3-7C9C-2DBCE05D726F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0A069BD-D12A-BD75-AC66-74E2346E1FCD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5FEB1145-356A-2D0B-B463-0001AAB569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52F45597-9EA1-B3BE-E51D-6FF0740744B8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Azure AI Agents with SK Concurrent Orchestrator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0E620CE-289F-035B-547B-58555183EE19}"/>
              </a:ext>
            </a:extLst>
          </p:cNvPr>
          <p:cNvSpPr/>
          <p:nvPr/>
        </p:nvSpPr>
        <p:spPr bwMode="auto">
          <a:xfrm>
            <a:off x="3227624" y="1638468"/>
            <a:ext cx="4359546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507819-3D8D-A19D-373D-BA3EFD2C52EB}"/>
              </a:ext>
            </a:extLst>
          </p:cNvPr>
          <p:cNvSpPr txBox="1"/>
          <p:nvPr/>
        </p:nvSpPr>
        <p:spPr>
          <a:xfrm>
            <a:off x="3368720" y="1759064"/>
            <a:ext cx="147377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600" b="1"/>
              <a:t>Local or Azure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F88ED16-6BE0-E3F5-F460-7DA51E36FF9A}"/>
              </a:ext>
            </a:extLst>
          </p:cNvPr>
          <p:cNvSpPr/>
          <p:nvPr/>
        </p:nvSpPr>
        <p:spPr bwMode="auto">
          <a:xfrm>
            <a:off x="4577247" y="3639296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573F23-32AA-7F30-24E4-7974075DF034}"/>
              </a:ext>
            </a:extLst>
          </p:cNvPr>
          <p:cNvSpPr txBox="1"/>
          <p:nvPr/>
        </p:nvSpPr>
        <p:spPr>
          <a:xfrm>
            <a:off x="3493569" y="4330170"/>
            <a:ext cx="158820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Plugins run in the same compute as SK –</a:t>
            </a:r>
          </a:p>
          <a:p>
            <a:pPr algn="ctr"/>
            <a:r>
              <a:rPr lang="en-US" sz="1200" b="1"/>
              <a:t>after</a:t>
            </a:r>
            <a:r>
              <a:rPr lang="en-US" sz="1200"/>
              <a:t> the Foundry Agent function call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120A1A-217B-8E69-D7FD-06B089093FBD}"/>
              </a:ext>
            </a:extLst>
          </p:cNvPr>
          <p:cNvSpPr txBox="1"/>
          <p:nvPr/>
        </p:nvSpPr>
        <p:spPr>
          <a:xfrm>
            <a:off x="10165382" y="1704363"/>
            <a:ext cx="2223077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00" b="1"/>
              <a:t>Azure</a:t>
            </a:r>
          </a:p>
          <a:p>
            <a:pPr algn="ctr"/>
            <a:r>
              <a:rPr lang="en-US" sz="600" b="1"/>
              <a:t>(Azure AI Agent Service)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D6242501-E018-6DC3-66E3-65E66C40ECB5}"/>
              </a:ext>
            </a:extLst>
          </p:cNvPr>
          <p:cNvCxnSpPr>
            <a:cxnSpLocks/>
            <a:stCxn id="9" idx="3"/>
            <a:endCxn id="63" idx="1"/>
          </p:cNvCxnSpPr>
          <p:nvPr/>
        </p:nvCxnSpPr>
        <p:spPr>
          <a:xfrm>
            <a:off x="4959613" y="3691639"/>
            <a:ext cx="762283" cy="1274832"/>
          </a:xfrm>
          <a:prstGeom prst="bentConnector3">
            <a:avLst>
              <a:gd name="adj1" fmla="val 54998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36172853-1C96-48B0-10D4-1DA6883B1C25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 flipV="1">
            <a:off x="4959613" y="2419039"/>
            <a:ext cx="838125" cy="12726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A23B4577-4B99-8731-2BBC-5C86EC1626D0}"/>
              </a:ext>
            </a:extLst>
          </p:cNvPr>
          <p:cNvSpPr/>
          <p:nvPr/>
        </p:nvSpPr>
        <p:spPr bwMode="auto">
          <a:xfrm>
            <a:off x="4549662" y="364463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A647BB7-B8FD-2B81-28F1-F75FECA104DE}"/>
              </a:ext>
            </a:extLst>
          </p:cNvPr>
          <p:cNvSpPr/>
          <p:nvPr/>
        </p:nvSpPr>
        <p:spPr bwMode="auto">
          <a:xfrm>
            <a:off x="4495495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CB70904-6222-F262-FCBB-D4993787639F}"/>
              </a:ext>
            </a:extLst>
          </p:cNvPr>
          <p:cNvCxnSpPr>
            <a:cxnSpLocks/>
          </p:cNvCxnSpPr>
          <p:nvPr/>
        </p:nvCxnSpPr>
        <p:spPr>
          <a:xfrm flipH="1">
            <a:off x="4883412" y="3691639"/>
            <a:ext cx="838484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Arrow Connector 1034">
            <a:extLst>
              <a:ext uri="{FF2B5EF4-FFF2-40B4-BE49-F238E27FC236}">
                <a16:creationId xmlns:a16="http://schemas.microsoft.com/office/drawing/2014/main" id="{C83770AF-31BC-D9FF-052A-F4212484DEFD}"/>
              </a:ext>
            </a:extLst>
          </p:cNvPr>
          <p:cNvCxnSpPr>
            <a:stCxn id="14" idx="3"/>
            <a:endCxn id="48" idx="1"/>
          </p:cNvCxnSpPr>
          <p:nvPr/>
        </p:nvCxnSpPr>
        <p:spPr>
          <a:xfrm>
            <a:off x="7141625" y="2419039"/>
            <a:ext cx="2016649" cy="635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Straight Arrow Connector 1036">
            <a:extLst>
              <a:ext uri="{FF2B5EF4-FFF2-40B4-BE49-F238E27FC236}">
                <a16:creationId xmlns:a16="http://schemas.microsoft.com/office/drawing/2014/main" id="{867D53A6-727B-02B7-6839-067B1AEA3B49}"/>
              </a:ext>
            </a:extLst>
          </p:cNvPr>
          <p:cNvCxnSpPr>
            <a:stCxn id="50" idx="3"/>
            <a:endCxn id="41" idx="1"/>
          </p:cNvCxnSpPr>
          <p:nvPr/>
        </p:nvCxnSpPr>
        <p:spPr>
          <a:xfrm flipV="1">
            <a:off x="7069277" y="3701534"/>
            <a:ext cx="2092171" cy="2016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313D90C1-6578-2680-7DC3-3DA477586B0E}"/>
              </a:ext>
            </a:extLst>
          </p:cNvPr>
          <p:cNvCxnSpPr>
            <a:stCxn id="63" idx="3"/>
            <a:endCxn id="55" idx="1"/>
          </p:cNvCxnSpPr>
          <p:nvPr/>
        </p:nvCxnSpPr>
        <p:spPr>
          <a:xfrm>
            <a:off x="7065783" y="4966471"/>
            <a:ext cx="2106170" cy="4612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2" name="Oval 1041">
            <a:extLst>
              <a:ext uri="{FF2B5EF4-FFF2-40B4-BE49-F238E27FC236}">
                <a16:creationId xmlns:a16="http://schemas.microsoft.com/office/drawing/2014/main" id="{C5EDBBF2-041F-9875-4606-18F368F97A88}"/>
              </a:ext>
            </a:extLst>
          </p:cNvPr>
          <p:cNvSpPr/>
          <p:nvPr/>
        </p:nvSpPr>
        <p:spPr bwMode="auto">
          <a:xfrm>
            <a:off x="4556969" y="3628544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F7E4CC3-AF56-F397-6FA3-7E0C514AD1FA}"/>
              </a:ext>
            </a:extLst>
          </p:cNvPr>
          <p:cNvGrpSpPr/>
          <p:nvPr/>
        </p:nvGrpSpPr>
        <p:grpSpPr>
          <a:xfrm>
            <a:off x="5725390" y="3166686"/>
            <a:ext cx="1343887" cy="1073728"/>
            <a:chOff x="3491346" y="701963"/>
            <a:chExt cx="2595418" cy="1907281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7A1F414D-CF32-CABC-F1C4-94FF96494BDA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44437111-A4E8-7D7C-F505-147CB3DD4CB1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9" name="Picture 4" descr="Ai assistant - Free technology icons">
              <a:extLst>
                <a:ext uri="{FF2B5EF4-FFF2-40B4-BE49-F238E27FC236}">
                  <a16:creationId xmlns:a16="http://schemas.microsoft.com/office/drawing/2014/main" id="{7B3C2E49-8F08-98B9-6917-D54C1C1DAC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32B97AF-3A70-B7A1-90AD-8B1573208ACD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EA8C067B-1AFF-CEE2-B3FC-DAC4B2C80847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A893B20-0F5F-B934-B6C8-3D53CBB9BBA0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508B857-4889-805A-F320-ADE1F76EA38D}"/>
              </a:ext>
            </a:extLst>
          </p:cNvPr>
          <p:cNvGrpSpPr/>
          <p:nvPr/>
        </p:nvGrpSpPr>
        <p:grpSpPr>
          <a:xfrm>
            <a:off x="9161448" y="3164670"/>
            <a:ext cx="1343887" cy="1073728"/>
            <a:chOff x="3491346" y="701963"/>
            <a:chExt cx="2595418" cy="1907281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79B6D12B-7B92-988D-67CD-2B3A1A13FC54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A00BA321-3D3D-A669-9CF3-0F32D051072E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45" name="Picture 4" descr="Ai assistant - Free technology icons">
              <a:extLst>
                <a:ext uri="{FF2B5EF4-FFF2-40B4-BE49-F238E27FC236}">
                  <a16:creationId xmlns:a16="http://schemas.microsoft.com/office/drawing/2014/main" id="{1714C762-C539-97BA-3C93-0B82EF34E9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52D5D3E-CAB8-5120-14D6-225E93CFE035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E1DEBC4-8A86-1D79-B2F5-B01A43477246}"/>
              </a:ext>
            </a:extLst>
          </p:cNvPr>
          <p:cNvGrpSpPr/>
          <p:nvPr/>
        </p:nvGrpSpPr>
        <p:grpSpPr>
          <a:xfrm>
            <a:off x="9158274" y="1888525"/>
            <a:ext cx="1343887" cy="1073728"/>
            <a:chOff x="3491346" y="701963"/>
            <a:chExt cx="2595418" cy="1907281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DEDB6F7D-D4CA-DD2D-C47A-73B4CB80ECBA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2470AD00-CDE1-A995-4079-C90F2F5278D7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2" name="Picture 4" descr="Ai assistant - Free technology icons">
              <a:extLst>
                <a:ext uri="{FF2B5EF4-FFF2-40B4-BE49-F238E27FC236}">
                  <a16:creationId xmlns:a16="http://schemas.microsoft.com/office/drawing/2014/main" id="{EB853425-6E25-900F-0A31-BB9402546E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CB829AC-9BE9-7672-AAF5-5D677BD606D5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5334326-A2F8-103F-9892-C399757C15CB}"/>
              </a:ext>
            </a:extLst>
          </p:cNvPr>
          <p:cNvGrpSpPr/>
          <p:nvPr/>
        </p:nvGrpSpPr>
        <p:grpSpPr>
          <a:xfrm>
            <a:off x="9171953" y="4434219"/>
            <a:ext cx="1343887" cy="1073728"/>
            <a:chOff x="3491346" y="701963"/>
            <a:chExt cx="2595418" cy="1907281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249CD5EE-DA75-1A66-996E-389417E742C3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970C3586-BE74-6E3C-6D8E-B643761014F2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7" name="Picture 4" descr="Ai assistant - Free technology icons">
              <a:extLst>
                <a:ext uri="{FF2B5EF4-FFF2-40B4-BE49-F238E27FC236}">
                  <a16:creationId xmlns:a16="http://schemas.microsoft.com/office/drawing/2014/main" id="{8998AB8D-2C5A-8B9B-ED33-423447F0F6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DBE44E1-769F-8CFE-23F3-0ED549856BE4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16AFEB0-D579-ACC4-A15C-146343075607}"/>
              </a:ext>
            </a:extLst>
          </p:cNvPr>
          <p:cNvGrpSpPr/>
          <p:nvPr/>
        </p:nvGrpSpPr>
        <p:grpSpPr>
          <a:xfrm>
            <a:off x="5797738" y="1882175"/>
            <a:ext cx="1343887" cy="1073728"/>
            <a:chOff x="3491346" y="701963"/>
            <a:chExt cx="2595418" cy="1907281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03B3ECC5-0DF0-6676-336A-1F079A0504EC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774BC3B4-725A-6598-A25F-FBEF6A7DA938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24" name="Picture 4" descr="Ai assistant - Free technology icons">
              <a:extLst>
                <a:ext uri="{FF2B5EF4-FFF2-40B4-BE49-F238E27FC236}">
                  <a16:creationId xmlns:a16="http://schemas.microsoft.com/office/drawing/2014/main" id="{4C913AE7-9852-116D-7718-7F823FF4C0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83C1053-310A-2F5C-0055-CAD99175C0F2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15A87A3-88A6-81E2-740E-C8E630C16EF0}"/>
              </a:ext>
            </a:extLst>
          </p:cNvPr>
          <p:cNvGrpSpPr/>
          <p:nvPr/>
        </p:nvGrpSpPr>
        <p:grpSpPr>
          <a:xfrm>
            <a:off x="5721896" y="4429607"/>
            <a:ext cx="1343887" cy="1073728"/>
            <a:chOff x="3491346" y="701963"/>
            <a:chExt cx="2595418" cy="1907281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166693F1-B569-3E0A-6AEA-945B982A09E3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ectangle: Rounded Corners 1023">
              <a:extLst>
                <a:ext uri="{FF2B5EF4-FFF2-40B4-BE49-F238E27FC236}">
                  <a16:creationId xmlns:a16="http://schemas.microsoft.com/office/drawing/2014/main" id="{50198230-8BFD-EC17-95A4-B3DFCE673423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25" name="Picture 4" descr="Ai assistant - Free technology icons">
              <a:extLst>
                <a:ext uri="{FF2B5EF4-FFF2-40B4-BE49-F238E27FC236}">
                  <a16:creationId xmlns:a16="http://schemas.microsoft.com/office/drawing/2014/main" id="{8774577E-45E7-E771-9510-D74FF00BF8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5E5286E7-7CD9-C23B-50D3-B421711DC8A9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4F0CF-9CEC-B22E-362F-BA9965686091}"/>
              </a:ext>
            </a:extLst>
          </p:cNvPr>
          <p:cNvGrpSpPr/>
          <p:nvPr/>
        </p:nvGrpSpPr>
        <p:grpSpPr>
          <a:xfrm>
            <a:off x="3615726" y="3154775"/>
            <a:ext cx="1343887" cy="1073728"/>
            <a:chOff x="4626724" y="3157006"/>
            <a:chExt cx="1343887" cy="107372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55C51A8-8728-93F4-A59A-8E26B70979B4}"/>
                </a:ext>
              </a:extLst>
            </p:cNvPr>
            <p:cNvGrpSpPr/>
            <p:nvPr/>
          </p:nvGrpSpPr>
          <p:grpSpPr>
            <a:xfrm>
              <a:off x="4626724" y="3157006"/>
              <a:ext cx="1343887" cy="1073728"/>
              <a:chOff x="3491346" y="701963"/>
              <a:chExt cx="2595418" cy="190728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5CAF6B99-1166-340A-A631-1F6D2114ABF2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C9C8C33D-FB4D-7902-66EB-856E542E22A5}"/>
                  </a:ext>
                </a:extLst>
              </p:cNvPr>
              <p:cNvSpPr/>
              <p:nvPr/>
            </p:nvSpPr>
            <p:spPr bwMode="auto">
              <a:xfrm>
                <a:off x="3611418" y="840510"/>
                <a:ext cx="2355273" cy="1025236"/>
              </a:xfrm>
              <a:prstGeom prst="roundRect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1" name="Picture 4" descr="Ai assistant - Free technology icons">
                <a:extLst>
                  <a:ext uri="{FF2B5EF4-FFF2-40B4-BE49-F238E27FC236}">
                    <a16:creationId xmlns:a16="http://schemas.microsoft.com/office/drawing/2014/main" id="{EB3B2066-F1E1-8E15-51E6-D3400E2B628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87371" y="1062182"/>
                <a:ext cx="697960" cy="6003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F115CD4-0DAB-45A1-5F42-BA8F9B4F603B}"/>
                  </a:ext>
                </a:extLst>
              </p:cNvPr>
              <p:cNvSpPr txBox="1"/>
              <p:nvPr/>
            </p:nvSpPr>
            <p:spPr>
              <a:xfrm>
                <a:off x="3883754" y="1062182"/>
                <a:ext cx="1328170" cy="49203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 sz="900"/>
                  <a:t>Orchestrator SK Agent</a:t>
                </a:r>
              </a:p>
            </p:txBody>
          </p:sp>
        </p:grpSp>
        <p:pic>
          <p:nvPicPr>
            <p:cNvPr id="31" name="Picture 30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2DE02BEF-CF89-E309-78F4-44294D311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2106" y="3875140"/>
              <a:ext cx="274502" cy="274502"/>
            </a:xfrm>
            <a:prstGeom prst="rect">
              <a:avLst/>
            </a:prstGeom>
          </p:spPr>
        </p:pic>
        <p:pic>
          <p:nvPicPr>
            <p:cNvPr id="32" name="Picture 31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66C9AE79-CC97-35BE-A987-5D99DB95D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7236" y="3868518"/>
              <a:ext cx="274502" cy="274502"/>
            </a:xfrm>
            <a:prstGeom prst="rect">
              <a:avLst/>
            </a:prstGeom>
          </p:spPr>
        </p:pic>
        <p:pic>
          <p:nvPicPr>
            <p:cNvPr id="33" name="Picture 32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1EEE17C9-DB9F-B102-18A6-D0410B1F7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2367" y="3870991"/>
              <a:ext cx="274502" cy="2745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7669262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8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38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remove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3229 0.00093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370" y="2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104 4.07407E-6 L 0.06745 0.00046 C 0.06732 -0.06158 0.06719 -0.12338 0.06719 -0.18519 L 0.4401 -0.18334 " pathEditMode="relative" ptsTypes="AAAA">
                                          <p:cBhvr>
                                            <p:cTn id="1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0" presetClass="path" presetSubtype="0" accel="50000" decel="50000" autoRev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58333E-6 -0.00139 L 0.41588 0.00046 " pathEditMode="relative" rAng="0" ptsTypes="AA">
                                          <p:cBhvr>
                                            <p:cTn id="17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794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8" presetID="0" presetClass="path" presetSubtype="0" accel="50000" decel="50000" autoRev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91 0.00023 L 0.06237 -0.00024 L 0.06237 0.18495 L 0.42252 0.18726 " pathEditMode="relative" ptsTypes="AAAA">
                                          <p:cBhvr>
                                            <p:cTn id="19" dur="1000" fill="hold"/>
                                            <p:tgtEl>
                                              <p:spTgt spid="10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1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2 L -0.23646 0.00046 " pathEditMode="relative" rAng="0" ptsTypes="AA">
                                          <p:cBhvr>
                                            <p:cTn id="22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40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38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8" grpId="0" animBg="1"/>
          <p:bldP spid="35" grpId="0" animBg="1"/>
          <p:bldP spid="19" grpId="0" animBg="1"/>
          <p:bldP spid="104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8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79388-4799-0BD5-18C2-821F4C333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31CB-3A4E-B3D2-EAF0-6EA45FAE8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Azure AI Agents with SK Orchestrators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675EA-8F8B-924D-89BE-55073D89AC5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A scenario with multiple Foundry Agents and Semantic Kernel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The Semantic Kernel agents “wrap around” around the Foundry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We also define an SK orchestrator. In this example, this could be a </a:t>
            </a:r>
            <a:r>
              <a:rPr lang="en-US" sz="2400" err="1"/>
              <a:t>Magentic</a:t>
            </a:r>
            <a:r>
              <a:rPr lang="en-US" sz="2400"/>
              <a:t> Orchestrator with ledger orchestration, or just a regular orchestrator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A user with an executing runtime calls the SK orchestrator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The SK orchestrator calls the wrapping SK agents which in turn call their respective Foundry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In this instance, the SK orchestrator calls the agents according to the orchestrator’s plan</a:t>
            </a:r>
          </a:p>
        </p:txBody>
      </p:sp>
    </p:spTree>
    <p:extLst>
      <p:ext uri="{BB962C8B-B14F-4D97-AF65-F5344CB8AC3E}">
        <p14:creationId xmlns:p14="http://schemas.microsoft.com/office/powerpoint/2010/main" val="419663706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ACAA9-B8D4-BE1D-6C3D-BC5AE149C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/>
              <a:t>Single Azure AI Agent with Foundry SDK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0407D-DD06-7462-CD5B-73031AA38A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Simplest scenario possible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user with a runtime calls the Azure AI Agent (Foundry Agent) on Azure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 this instance, the Foundry Agent can only do LLM calls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No tools or plugins are provided</a:t>
            </a:r>
          </a:p>
        </p:txBody>
      </p:sp>
    </p:spTree>
    <p:extLst>
      <p:ext uri="{BB962C8B-B14F-4D97-AF65-F5344CB8AC3E}">
        <p14:creationId xmlns:p14="http://schemas.microsoft.com/office/powerpoint/2010/main" val="59840682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CE1D1-F022-C262-FBED-88C1900BF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15F85651-E8FA-97F7-7AF0-6C8D6FF4240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2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1A20E3A-2513-500B-8869-BF7EC03E7238}"/>
              </a:ext>
            </a:extLst>
          </p:cNvPr>
          <p:cNvSpPr/>
          <p:nvPr/>
        </p:nvSpPr>
        <p:spPr bwMode="auto">
          <a:xfrm>
            <a:off x="7884075" y="1643995"/>
            <a:ext cx="3892287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A627227-067A-A29F-CD7E-F6CF0D5B8372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flipH="1">
            <a:off x="2048605" y="3691639"/>
            <a:ext cx="1567121" cy="170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E71D3CCF-2757-B624-CF04-EB396C95965F}"/>
              </a:ext>
            </a:extLst>
          </p:cNvPr>
          <p:cNvSpPr/>
          <p:nvPr/>
        </p:nvSpPr>
        <p:spPr bwMode="auto">
          <a:xfrm>
            <a:off x="1901139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1953A2A-5963-07B1-1450-F85095EEEFCD}"/>
              </a:ext>
            </a:extLst>
          </p:cNvPr>
          <p:cNvSpPr/>
          <p:nvPr/>
        </p:nvSpPr>
        <p:spPr bwMode="auto">
          <a:xfrm>
            <a:off x="463211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E351F9-6F3E-404B-FAA4-16A905411DD9}"/>
              </a:ext>
            </a:extLst>
          </p:cNvPr>
          <p:cNvGrpSpPr/>
          <p:nvPr/>
        </p:nvGrpSpPr>
        <p:grpSpPr>
          <a:xfrm>
            <a:off x="704718" y="315648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5E3F3C3-1CAF-4DDD-9FA2-B247F2EBD2ED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89314F90-CEDE-53D5-92F5-10EA7A26DC8A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16714788-83DB-B22F-90E3-223E6D7A972E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9A56311-F2C0-2A86-6BE9-39CA6A9306F5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B9B54C39-CA09-29E2-B9BC-5A10005A45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1C666ADB-9E18-063D-8729-CE123CEE62A3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Azure AI Agents with SK </a:t>
            </a:r>
            <a:r>
              <a:rPr lang="en-US" err="1"/>
              <a:t>Magentic</a:t>
            </a:r>
            <a:r>
              <a:rPr lang="en-US"/>
              <a:t> Orchestrator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B496236-1D5D-3F0B-7648-1BC3840571A2}"/>
              </a:ext>
            </a:extLst>
          </p:cNvPr>
          <p:cNvSpPr/>
          <p:nvPr/>
        </p:nvSpPr>
        <p:spPr bwMode="auto">
          <a:xfrm>
            <a:off x="3227624" y="1638468"/>
            <a:ext cx="4359546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7A571B-1C1B-4D06-AECC-62015FF022E9}"/>
              </a:ext>
            </a:extLst>
          </p:cNvPr>
          <p:cNvSpPr txBox="1"/>
          <p:nvPr/>
        </p:nvSpPr>
        <p:spPr>
          <a:xfrm>
            <a:off x="3368720" y="1759064"/>
            <a:ext cx="147377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600" b="1"/>
              <a:t>Local or Azure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E045995-21C2-0F04-EFB8-7E94CBDD89BA}"/>
              </a:ext>
            </a:extLst>
          </p:cNvPr>
          <p:cNvSpPr/>
          <p:nvPr/>
        </p:nvSpPr>
        <p:spPr bwMode="auto">
          <a:xfrm>
            <a:off x="4577247" y="3639296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E8589B-D722-38C2-47DC-360F960A252F}"/>
              </a:ext>
            </a:extLst>
          </p:cNvPr>
          <p:cNvSpPr txBox="1"/>
          <p:nvPr/>
        </p:nvSpPr>
        <p:spPr>
          <a:xfrm>
            <a:off x="3493569" y="4330170"/>
            <a:ext cx="158820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Plugins run in the same compute as SK –</a:t>
            </a:r>
          </a:p>
          <a:p>
            <a:pPr algn="ctr"/>
            <a:r>
              <a:rPr lang="en-US" sz="1200" b="1"/>
              <a:t>after</a:t>
            </a:r>
            <a:r>
              <a:rPr lang="en-US" sz="1200"/>
              <a:t> the Foundry Agent function call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EF35E0-0DFB-415B-96CC-D8B57354D8FC}"/>
              </a:ext>
            </a:extLst>
          </p:cNvPr>
          <p:cNvSpPr txBox="1"/>
          <p:nvPr/>
        </p:nvSpPr>
        <p:spPr>
          <a:xfrm>
            <a:off x="10165382" y="1704363"/>
            <a:ext cx="2223077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00" b="1"/>
              <a:t>Azure</a:t>
            </a:r>
          </a:p>
          <a:p>
            <a:pPr algn="ctr"/>
            <a:r>
              <a:rPr lang="en-US" sz="600" b="1"/>
              <a:t>(Azure AI Agent Service)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DE38FF5A-0ED2-78A0-5EC3-5FE12B506735}"/>
              </a:ext>
            </a:extLst>
          </p:cNvPr>
          <p:cNvCxnSpPr>
            <a:cxnSpLocks/>
            <a:stCxn id="9" idx="3"/>
            <a:endCxn id="63" idx="1"/>
          </p:cNvCxnSpPr>
          <p:nvPr/>
        </p:nvCxnSpPr>
        <p:spPr>
          <a:xfrm>
            <a:off x="4959613" y="3691639"/>
            <a:ext cx="762283" cy="1274832"/>
          </a:xfrm>
          <a:prstGeom prst="bentConnector3">
            <a:avLst>
              <a:gd name="adj1" fmla="val 54998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17769BAC-A0CB-C79B-B5A9-524B5296CB0D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 flipV="1">
            <a:off x="4959613" y="2419039"/>
            <a:ext cx="838125" cy="12726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34F2B6C0-877B-4872-3DCA-2E7BB771676B}"/>
              </a:ext>
            </a:extLst>
          </p:cNvPr>
          <p:cNvSpPr/>
          <p:nvPr/>
        </p:nvSpPr>
        <p:spPr bwMode="auto">
          <a:xfrm>
            <a:off x="4549662" y="364463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65D5B58-D631-79DF-2EAA-DDB82955298E}"/>
              </a:ext>
            </a:extLst>
          </p:cNvPr>
          <p:cNvSpPr/>
          <p:nvPr/>
        </p:nvSpPr>
        <p:spPr bwMode="auto">
          <a:xfrm>
            <a:off x="4495495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7D93EF-7647-57A7-C42A-7AC3B3089755}"/>
              </a:ext>
            </a:extLst>
          </p:cNvPr>
          <p:cNvCxnSpPr>
            <a:cxnSpLocks/>
          </p:cNvCxnSpPr>
          <p:nvPr/>
        </p:nvCxnSpPr>
        <p:spPr>
          <a:xfrm flipH="1">
            <a:off x="4883412" y="3691639"/>
            <a:ext cx="838484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Arrow Connector 1034">
            <a:extLst>
              <a:ext uri="{FF2B5EF4-FFF2-40B4-BE49-F238E27FC236}">
                <a16:creationId xmlns:a16="http://schemas.microsoft.com/office/drawing/2014/main" id="{02F7CDCF-064D-E0BB-9C6D-9BB077004B58}"/>
              </a:ext>
            </a:extLst>
          </p:cNvPr>
          <p:cNvCxnSpPr>
            <a:stCxn id="14" idx="3"/>
            <a:endCxn id="48" idx="1"/>
          </p:cNvCxnSpPr>
          <p:nvPr/>
        </p:nvCxnSpPr>
        <p:spPr>
          <a:xfrm>
            <a:off x="7141625" y="2419039"/>
            <a:ext cx="2016649" cy="635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Straight Arrow Connector 1036">
            <a:extLst>
              <a:ext uri="{FF2B5EF4-FFF2-40B4-BE49-F238E27FC236}">
                <a16:creationId xmlns:a16="http://schemas.microsoft.com/office/drawing/2014/main" id="{B228BAC6-E987-DD79-7EBB-ABEE91FCFC69}"/>
              </a:ext>
            </a:extLst>
          </p:cNvPr>
          <p:cNvCxnSpPr>
            <a:stCxn id="50" idx="3"/>
            <a:endCxn id="41" idx="1"/>
          </p:cNvCxnSpPr>
          <p:nvPr/>
        </p:nvCxnSpPr>
        <p:spPr>
          <a:xfrm flipV="1">
            <a:off x="7069277" y="3701534"/>
            <a:ext cx="2092171" cy="2016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FF6A60A6-8594-AC8A-5AF1-7947206EE516}"/>
              </a:ext>
            </a:extLst>
          </p:cNvPr>
          <p:cNvCxnSpPr>
            <a:stCxn id="63" idx="3"/>
            <a:endCxn id="55" idx="1"/>
          </p:cNvCxnSpPr>
          <p:nvPr/>
        </p:nvCxnSpPr>
        <p:spPr>
          <a:xfrm>
            <a:off x="7065783" y="4966471"/>
            <a:ext cx="2106170" cy="4612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2" name="Oval 1041">
            <a:extLst>
              <a:ext uri="{FF2B5EF4-FFF2-40B4-BE49-F238E27FC236}">
                <a16:creationId xmlns:a16="http://schemas.microsoft.com/office/drawing/2014/main" id="{2B4513FA-2CD5-66A4-528F-403B27ACB961}"/>
              </a:ext>
            </a:extLst>
          </p:cNvPr>
          <p:cNvSpPr/>
          <p:nvPr/>
        </p:nvSpPr>
        <p:spPr bwMode="auto">
          <a:xfrm>
            <a:off x="4556969" y="3628544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9F38901-9E23-7FAD-9CE2-A7DD8A5F291B}"/>
              </a:ext>
            </a:extLst>
          </p:cNvPr>
          <p:cNvGrpSpPr/>
          <p:nvPr/>
        </p:nvGrpSpPr>
        <p:grpSpPr>
          <a:xfrm>
            <a:off x="5725390" y="3166686"/>
            <a:ext cx="1343887" cy="1073728"/>
            <a:chOff x="3491346" y="701963"/>
            <a:chExt cx="2595418" cy="1907281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C2E360F5-5A9A-0D33-5874-CAD93BC27742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C9BF3349-E163-73AA-3BD1-75705D58EF8E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9" name="Picture 4" descr="Ai assistant - Free technology icons">
              <a:extLst>
                <a:ext uri="{FF2B5EF4-FFF2-40B4-BE49-F238E27FC236}">
                  <a16:creationId xmlns:a16="http://schemas.microsoft.com/office/drawing/2014/main" id="{C4FD82C7-1217-6A7A-B83D-480A2A5BBE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2FF069C-BB6E-A13D-15FA-9C0D77F1C04C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2ED1C4CE-33D6-5CB9-1B22-10A75434BD29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DEC4271-1BAE-DAFD-C9F2-FDC288AA67BE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11593B4-91D6-4640-5D52-F45CAF6C2E1A}"/>
              </a:ext>
            </a:extLst>
          </p:cNvPr>
          <p:cNvGrpSpPr/>
          <p:nvPr/>
        </p:nvGrpSpPr>
        <p:grpSpPr>
          <a:xfrm>
            <a:off x="9161448" y="3164670"/>
            <a:ext cx="1343887" cy="1073728"/>
            <a:chOff x="3491346" y="701963"/>
            <a:chExt cx="2595418" cy="1907281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6EDBCB7B-5E14-FB5D-DA9B-EB147BAB3FB7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C8875FC-B9C8-D788-BF02-F2FF42A9B533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45" name="Picture 4" descr="Ai assistant - Free technology icons">
              <a:extLst>
                <a:ext uri="{FF2B5EF4-FFF2-40B4-BE49-F238E27FC236}">
                  <a16:creationId xmlns:a16="http://schemas.microsoft.com/office/drawing/2014/main" id="{FD6D2B71-F31B-4573-8AE5-59D9301F18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653591E-91CF-1E16-061E-81DE145D998D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9CE68A5-DEB1-3F8D-7BE8-3812B690D08C}"/>
              </a:ext>
            </a:extLst>
          </p:cNvPr>
          <p:cNvGrpSpPr/>
          <p:nvPr/>
        </p:nvGrpSpPr>
        <p:grpSpPr>
          <a:xfrm>
            <a:off x="9158274" y="1888525"/>
            <a:ext cx="1343887" cy="1073728"/>
            <a:chOff x="3491346" y="701963"/>
            <a:chExt cx="2595418" cy="1907281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A332CC6D-0C08-B107-49FE-810DA91AFBB8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BB578C6C-F38F-72B7-899B-BDF602AA7AAF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2" name="Picture 4" descr="Ai assistant - Free technology icons">
              <a:extLst>
                <a:ext uri="{FF2B5EF4-FFF2-40B4-BE49-F238E27FC236}">
                  <a16:creationId xmlns:a16="http://schemas.microsoft.com/office/drawing/2014/main" id="{DE9BBE30-46FB-59CF-81FB-84DA86E177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10AFA84-E28C-1793-A2CF-6A6F2EF09743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38F7EFA-18F7-0ACC-D499-9A153631A18B}"/>
              </a:ext>
            </a:extLst>
          </p:cNvPr>
          <p:cNvGrpSpPr/>
          <p:nvPr/>
        </p:nvGrpSpPr>
        <p:grpSpPr>
          <a:xfrm>
            <a:off x="9171953" y="4434219"/>
            <a:ext cx="1343887" cy="1073728"/>
            <a:chOff x="3491346" y="701963"/>
            <a:chExt cx="2595418" cy="1907281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6E42323B-A1F0-A3EF-1414-F14D782DBED1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69373FD-FBF0-D3F1-2FD9-13A72F2B9F95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7" name="Picture 4" descr="Ai assistant - Free technology icons">
              <a:extLst>
                <a:ext uri="{FF2B5EF4-FFF2-40B4-BE49-F238E27FC236}">
                  <a16:creationId xmlns:a16="http://schemas.microsoft.com/office/drawing/2014/main" id="{168FA63C-8E5E-5646-EF6A-0AA7528F01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6E2F54C-EFF7-594C-77D4-811282DE33BA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8BE730E-C201-172A-8248-64264B15E0EA}"/>
              </a:ext>
            </a:extLst>
          </p:cNvPr>
          <p:cNvGrpSpPr/>
          <p:nvPr/>
        </p:nvGrpSpPr>
        <p:grpSpPr>
          <a:xfrm>
            <a:off x="5797738" y="1882175"/>
            <a:ext cx="1343887" cy="1073728"/>
            <a:chOff x="3491346" y="701963"/>
            <a:chExt cx="2595418" cy="1907281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E5D30E8-5301-3A60-AD69-0B6AD01EA7DE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8DBBC8FE-5C88-7E9A-F17F-0277E4FC0CD1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24" name="Picture 4" descr="Ai assistant - Free technology icons">
              <a:extLst>
                <a:ext uri="{FF2B5EF4-FFF2-40B4-BE49-F238E27FC236}">
                  <a16:creationId xmlns:a16="http://schemas.microsoft.com/office/drawing/2014/main" id="{64F868D5-508E-A3AE-8245-108FAAD3EA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F969FDC-883B-A94E-3DA1-68FD480C78E9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50FD9587-044F-25B9-E4C4-02CA18A3EB03}"/>
              </a:ext>
            </a:extLst>
          </p:cNvPr>
          <p:cNvGrpSpPr/>
          <p:nvPr/>
        </p:nvGrpSpPr>
        <p:grpSpPr>
          <a:xfrm>
            <a:off x="5721896" y="4429607"/>
            <a:ext cx="1343887" cy="1073728"/>
            <a:chOff x="3491346" y="701963"/>
            <a:chExt cx="2595418" cy="1907281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1E98ACDD-FF18-FF63-E1D8-79811A432F1C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ectangle: Rounded Corners 1023">
              <a:extLst>
                <a:ext uri="{FF2B5EF4-FFF2-40B4-BE49-F238E27FC236}">
                  <a16:creationId xmlns:a16="http://schemas.microsoft.com/office/drawing/2014/main" id="{A76799C9-F06C-40E0-F5E7-3A4ED2219CDF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25" name="Picture 4" descr="Ai assistant - Free technology icons">
              <a:extLst>
                <a:ext uri="{FF2B5EF4-FFF2-40B4-BE49-F238E27FC236}">
                  <a16:creationId xmlns:a16="http://schemas.microsoft.com/office/drawing/2014/main" id="{8834B820-1D29-CC75-E185-E3B701077A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058204C2-1565-EF2D-0447-40F729DCB8D4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F7DABF2-587E-E04C-AEE5-06FF1EEA89C5}"/>
              </a:ext>
            </a:extLst>
          </p:cNvPr>
          <p:cNvGrpSpPr/>
          <p:nvPr/>
        </p:nvGrpSpPr>
        <p:grpSpPr>
          <a:xfrm>
            <a:off x="3615726" y="3154775"/>
            <a:ext cx="1343887" cy="1073728"/>
            <a:chOff x="4626724" y="3157006"/>
            <a:chExt cx="1343887" cy="107372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D3D6F78-FFF2-C581-79BB-041E097FB326}"/>
                </a:ext>
              </a:extLst>
            </p:cNvPr>
            <p:cNvGrpSpPr/>
            <p:nvPr/>
          </p:nvGrpSpPr>
          <p:grpSpPr>
            <a:xfrm>
              <a:off x="4626724" y="3157006"/>
              <a:ext cx="1343887" cy="1073728"/>
              <a:chOff x="3491346" y="701963"/>
              <a:chExt cx="2595418" cy="190728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110C4E4F-3F23-477B-F67F-3E68FBF4F3AC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D66D7D0D-0ABF-8081-DE28-282D05297001}"/>
                  </a:ext>
                </a:extLst>
              </p:cNvPr>
              <p:cNvSpPr/>
              <p:nvPr/>
            </p:nvSpPr>
            <p:spPr bwMode="auto">
              <a:xfrm>
                <a:off x="3611418" y="840510"/>
                <a:ext cx="2355273" cy="1025236"/>
              </a:xfrm>
              <a:prstGeom prst="roundRect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1" name="Picture 4" descr="Ai assistant - Free technology icons">
                <a:extLst>
                  <a:ext uri="{FF2B5EF4-FFF2-40B4-BE49-F238E27FC236}">
                    <a16:creationId xmlns:a16="http://schemas.microsoft.com/office/drawing/2014/main" id="{721297DD-8F49-7630-5940-CFFC0D687AF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87371" y="1062182"/>
                <a:ext cx="697960" cy="6003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321B49E-4504-DC9F-272F-8920261324C2}"/>
                  </a:ext>
                </a:extLst>
              </p:cNvPr>
              <p:cNvSpPr txBox="1"/>
              <p:nvPr/>
            </p:nvSpPr>
            <p:spPr>
              <a:xfrm>
                <a:off x="3883754" y="1062182"/>
                <a:ext cx="1328170" cy="49203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 sz="900"/>
                  <a:t>Orchestrator SK Agent</a:t>
                </a:r>
              </a:p>
            </p:txBody>
          </p:sp>
        </p:grpSp>
        <p:pic>
          <p:nvPicPr>
            <p:cNvPr id="31" name="Picture 30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24E59B7D-AB96-2ADD-73AF-F5B3DCF82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2106" y="3875140"/>
              <a:ext cx="274502" cy="274502"/>
            </a:xfrm>
            <a:prstGeom prst="rect">
              <a:avLst/>
            </a:prstGeom>
          </p:spPr>
        </p:pic>
        <p:pic>
          <p:nvPicPr>
            <p:cNvPr id="32" name="Picture 31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3B884E42-FD26-5764-A2E5-ADA30A2E9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7236" y="3868518"/>
              <a:ext cx="274502" cy="274502"/>
            </a:xfrm>
            <a:prstGeom prst="rect">
              <a:avLst/>
            </a:prstGeom>
          </p:spPr>
        </p:pic>
        <p:pic>
          <p:nvPicPr>
            <p:cNvPr id="33" name="Picture 32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48B9CE75-930B-BB13-1EFB-3D2A31F0AF6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2367" y="3870991"/>
              <a:ext cx="274502" cy="2745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1244465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80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8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38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remove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3229 0.00093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370" y="2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104 4.07407E-6 L 0.06745 0.00046 C 0.06732 -0.06158 0.06719 -0.12338 0.06719 -0.18519 L 0.4401 -0.18334 " pathEditMode="relative" ptsTypes="AAAA">
                                          <p:cBhvr>
                                            <p:cTn id="1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7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91 0.00023 L 0.06237 -0.00024 L 0.06237 0.18495 L 0.42252 0.18726 " pathEditMode="relative" ptsTypes="AAAA">
                                          <p:cBhvr>
                                            <p:cTn id="18" dur="1000" fill="hold"/>
                                            <p:tgtEl>
                                              <p:spTgt spid="10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20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58333E-6 -0.00139 L 0.41588 0.00046 " pathEditMode="relative" rAng="0" ptsTypes="AA">
                                          <p:cBhvr>
                                            <p:cTn id="21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794" y="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23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2 L -0.23646 0.00046 " pathEditMode="relative" rAng="0" ptsTypes="AA">
                                          <p:cBhvr>
                                            <p:cTn id="24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40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38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8" grpId="0" animBg="1"/>
          <p:bldP spid="35" grpId="0" animBg="1"/>
          <p:bldP spid="19" grpId="0" animBg="1"/>
          <p:bldP spid="104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80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8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3655E-3E89-0FBB-ED03-B1DCFFE13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EDE33-05D1-7594-9536-D7A256A12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492443"/>
          </a:xfrm>
        </p:spPr>
        <p:txBody>
          <a:bodyPr/>
          <a:lstStyle/>
          <a:p>
            <a:r>
              <a:rPr lang="en-US" sz="3200"/>
              <a:t>Single Azure AI Agent with Voice Live API (Agent Mode)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C5693-EDAB-5917-6A72-17B7897AF56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scenario with one Foundry Agent and a Speech resource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user with an executing runtime calls the Speech endpoint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Speech resource is then in direct contact with the Foundry Agent using STT and TTS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Foundry Agent can have tools</a:t>
            </a:r>
          </a:p>
        </p:txBody>
      </p:sp>
    </p:spTree>
    <p:extLst>
      <p:ext uri="{BB962C8B-B14F-4D97-AF65-F5344CB8AC3E}">
        <p14:creationId xmlns:p14="http://schemas.microsoft.com/office/powerpoint/2010/main" val="240858179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0C2172-3FDD-B2EB-EEB5-31C66C041A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1B7E77B-2DA2-3248-346D-D8353C117F70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flipH="1" flipV="1">
            <a:off x="2048605" y="3693345"/>
            <a:ext cx="2578119" cy="52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2673D8-76C7-9065-F6D3-123438E5E3D4}"/>
              </a:ext>
            </a:extLst>
          </p:cNvPr>
          <p:cNvCxnSpPr>
            <a:cxnSpLocks/>
            <a:stCxn id="19" idx="1"/>
            <a:endCxn id="9" idx="3"/>
          </p:cNvCxnSpPr>
          <p:nvPr/>
        </p:nvCxnSpPr>
        <p:spPr>
          <a:xfrm flipH="1">
            <a:off x="5970611" y="3693870"/>
            <a:ext cx="320134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6B8B83F-192F-635D-53E0-B633F0640191}"/>
              </a:ext>
            </a:extLst>
          </p:cNvPr>
          <p:cNvSpPr/>
          <p:nvPr/>
        </p:nvSpPr>
        <p:spPr bwMode="auto">
          <a:xfrm>
            <a:off x="7884075" y="1643994"/>
            <a:ext cx="3892287" cy="4512361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CB836E-176E-7A6D-C151-99359A3894B6}"/>
              </a:ext>
            </a:extLst>
          </p:cNvPr>
          <p:cNvSpPr/>
          <p:nvPr/>
        </p:nvSpPr>
        <p:spPr bwMode="auto">
          <a:xfrm>
            <a:off x="1901139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20AA21F-B7F8-971C-FF14-F47F405B4818}"/>
              </a:ext>
            </a:extLst>
          </p:cNvPr>
          <p:cNvSpPr/>
          <p:nvPr/>
        </p:nvSpPr>
        <p:spPr bwMode="auto">
          <a:xfrm>
            <a:off x="463211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A6F17596-6DA2-319A-E89F-FA4A6BDC06C9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3200"/>
              <a:t>Single Azure AI Agent with Voice Live API (Agent Mode)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3EA8BAF-D373-7241-0B42-675EFE43619F}"/>
              </a:ext>
            </a:extLst>
          </p:cNvPr>
          <p:cNvSpPr/>
          <p:nvPr/>
        </p:nvSpPr>
        <p:spPr bwMode="auto">
          <a:xfrm>
            <a:off x="3452176" y="1638467"/>
            <a:ext cx="3667736" cy="4512361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57BD83-9849-5E02-646B-1F74E2917956}"/>
              </a:ext>
            </a:extLst>
          </p:cNvPr>
          <p:cNvSpPr txBox="1"/>
          <p:nvPr/>
        </p:nvSpPr>
        <p:spPr>
          <a:xfrm>
            <a:off x="5908438" y="1745673"/>
            <a:ext cx="147377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b="1"/>
              <a:t>Azure Speech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5FC4683-ADD8-341D-9529-9555246BC9F4}"/>
              </a:ext>
            </a:extLst>
          </p:cNvPr>
          <p:cNvSpPr/>
          <p:nvPr/>
        </p:nvSpPr>
        <p:spPr bwMode="auto">
          <a:xfrm>
            <a:off x="574039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07A9081-CD02-4F9B-C218-725149380A42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AC274D1-9FC8-84AE-976F-18F63C90FC64}"/>
              </a:ext>
            </a:extLst>
          </p:cNvPr>
          <p:cNvGrpSpPr/>
          <p:nvPr/>
        </p:nvGrpSpPr>
        <p:grpSpPr>
          <a:xfrm>
            <a:off x="9171953" y="3157006"/>
            <a:ext cx="1343887" cy="1073728"/>
            <a:chOff x="3491346" y="701963"/>
            <a:chExt cx="2595418" cy="190728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346793A-70FA-EC21-CA41-C5654795A0E6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D671B26-9802-D3F9-53EA-65B44392EF59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23" name="Picture 4" descr="Ai assistant - Free technology icons">
              <a:extLst>
                <a:ext uri="{FF2B5EF4-FFF2-40B4-BE49-F238E27FC236}">
                  <a16:creationId xmlns:a16="http://schemas.microsoft.com/office/drawing/2014/main" id="{1719E24A-B108-A927-E613-2F5F5A60B4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B64A33-5653-9645-77F2-FE1AD1E0CB0A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8F4278E-E0F1-FB5C-8AA7-54E67852A45E}"/>
              </a:ext>
            </a:extLst>
          </p:cNvPr>
          <p:cNvSpPr txBox="1"/>
          <p:nvPr/>
        </p:nvSpPr>
        <p:spPr>
          <a:xfrm>
            <a:off x="9747249" y="1745673"/>
            <a:ext cx="22230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/>
              <a:t>Azure</a:t>
            </a:r>
          </a:p>
          <a:p>
            <a:pPr algn="ctr"/>
            <a:r>
              <a:rPr lang="en-US" sz="900" b="1"/>
              <a:t>(Azure AI Agent Service)</a:t>
            </a:r>
          </a:p>
        </p:txBody>
      </p:sp>
      <p:pic>
        <p:nvPicPr>
          <p:cNvPr id="27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1CD96299-7323-FAEE-E580-301DD51DA7E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5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59ADD7-9349-F874-ABB5-1593ABFED587}"/>
              </a:ext>
            </a:extLst>
          </p:cNvPr>
          <p:cNvSpPr txBox="1"/>
          <p:nvPr/>
        </p:nvSpPr>
        <p:spPr>
          <a:xfrm>
            <a:off x="4559929" y="4331666"/>
            <a:ext cx="158820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Azure Speech Voice Live API integrated with the Azure AI Agent service</a:t>
            </a:r>
            <a:endParaRPr lang="en-US" sz="1200" b="1"/>
          </a:p>
          <a:p>
            <a:pPr algn="ctr"/>
            <a:endParaRPr lang="en-US" sz="12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65CCDF9-11AC-884D-BDBF-A6EAC4719868}"/>
              </a:ext>
            </a:extLst>
          </p:cNvPr>
          <p:cNvSpPr/>
          <p:nvPr/>
        </p:nvSpPr>
        <p:spPr bwMode="auto">
          <a:xfrm>
            <a:off x="1825388" y="3622953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C1C46EF-8033-CE4A-123B-A3496185FAE4}"/>
              </a:ext>
            </a:extLst>
          </p:cNvPr>
          <p:cNvSpPr/>
          <p:nvPr/>
        </p:nvSpPr>
        <p:spPr bwMode="auto">
          <a:xfrm>
            <a:off x="1767552" y="3625186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878EE58-A529-FC44-768D-8E42880D9416}"/>
              </a:ext>
            </a:extLst>
          </p:cNvPr>
          <p:cNvSpPr/>
          <p:nvPr/>
        </p:nvSpPr>
        <p:spPr bwMode="auto">
          <a:xfrm>
            <a:off x="4635211" y="3629387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6C03DC8-DF2C-3CA6-AE6A-D1AA44E1669E}"/>
              </a:ext>
            </a:extLst>
          </p:cNvPr>
          <p:cNvSpPr/>
          <p:nvPr/>
        </p:nvSpPr>
        <p:spPr bwMode="auto">
          <a:xfrm>
            <a:off x="4632112" y="3637164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B3127FD-6A5E-4FFC-9475-C381E3D25E4C}"/>
              </a:ext>
            </a:extLst>
          </p:cNvPr>
          <p:cNvGrpSpPr/>
          <p:nvPr/>
        </p:nvGrpSpPr>
        <p:grpSpPr>
          <a:xfrm>
            <a:off x="4471948" y="3157006"/>
            <a:ext cx="1588201" cy="1073728"/>
            <a:chOff x="4471948" y="3157006"/>
            <a:chExt cx="1588201" cy="107372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1FC203F-7BD6-25AA-963B-D27B628E4CA8}"/>
                </a:ext>
              </a:extLst>
            </p:cNvPr>
            <p:cNvGrpSpPr/>
            <p:nvPr/>
          </p:nvGrpSpPr>
          <p:grpSpPr>
            <a:xfrm>
              <a:off x="4626724" y="3157006"/>
              <a:ext cx="1343887" cy="1073728"/>
              <a:chOff x="3491346" y="701963"/>
              <a:chExt cx="2595418" cy="190728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3BAB07C5-8A8F-031F-3E7F-5EB0DA46DEBA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F1A8BD70-4865-A316-8144-52570A8BAE7D}"/>
                  </a:ext>
                </a:extLst>
              </p:cNvPr>
              <p:cNvSpPr/>
              <p:nvPr/>
            </p:nvSpPr>
            <p:spPr bwMode="auto">
              <a:xfrm>
                <a:off x="3611418" y="840510"/>
                <a:ext cx="2355273" cy="1025236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B15589D-093F-5CC1-0ED3-C7AC3AA8F279}"/>
                  </a:ext>
                </a:extLst>
              </p:cNvPr>
              <p:cNvSpPr txBox="1"/>
              <p:nvPr/>
            </p:nvSpPr>
            <p:spPr>
              <a:xfrm>
                <a:off x="3883754" y="1062182"/>
                <a:ext cx="1328170" cy="65605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 sz="1200">
                    <a:solidFill>
                      <a:schemeClr val="bg1"/>
                    </a:solidFill>
                  </a:rPr>
                  <a:t>Azure</a:t>
                </a:r>
              </a:p>
              <a:p>
                <a:pPr algn="l"/>
                <a:r>
                  <a:rPr lang="en-US" sz="1200">
                    <a:solidFill>
                      <a:schemeClr val="bg1"/>
                    </a:solidFill>
                  </a:rPr>
                  <a:t>Speech</a:t>
                </a:r>
              </a:p>
            </p:txBody>
          </p:sp>
        </p:grpSp>
        <p:pic>
          <p:nvPicPr>
            <p:cNvPr id="1030" name="Picture 6" descr="Azure AI Speech Toolkit - Visual Studio Marketplace">
              <a:extLst>
                <a:ext uri="{FF2B5EF4-FFF2-40B4-BE49-F238E27FC236}">
                  <a16:creationId xmlns:a16="http://schemas.microsoft.com/office/drawing/2014/main" id="{9ADBC277-3D48-8729-1E21-C79776ABE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54030" y="3263730"/>
              <a:ext cx="503328" cy="5033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6B45808-4C4C-47DB-A762-CDD6381DB089}"/>
                </a:ext>
              </a:extLst>
            </p:cNvPr>
            <p:cNvSpPr txBox="1"/>
            <p:nvPr/>
          </p:nvSpPr>
          <p:spPr>
            <a:xfrm>
              <a:off x="4471948" y="3908693"/>
              <a:ext cx="1588201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Voice Live API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48595A-A228-7318-18E6-DA47635AA5BF}"/>
              </a:ext>
            </a:extLst>
          </p:cNvPr>
          <p:cNvGrpSpPr/>
          <p:nvPr/>
        </p:nvGrpSpPr>
        <p:grpSpPr>
          <a:xfrm>
            <a:off x="704718" y="315648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AEDFC5A0-6F61-790A-9254-CF5F6159A03E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13E14AA2-E1A4-C976-6F55-3728359C287E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88B9639B-4FA2-418A-42C7-75FAF9F3508A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F3C19BB-C72D-D81F-8085-B411BE90A95A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37455788-C92B-61DE-0E58-67106E697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0EE96D7D-1D5B-BC24-65FF-A489553E9A52}"/>
              </a:ext>
            </a:extLst>
          </p:cNvPr>
          <p:cNvSpPr txBox="1"/>
          <p:nvPr/>
        </p:nvSpPr>
        <p:spPr>
          <a:xfrm>
            <a:off x="2407367" y="3452498"/>
            <a:ext cx="1588201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>
                <a:solidFill>
                  <a:schemeClr val="accent2">
                    <a:lumMod val="60000"/>
                    <a:lumOff val="40000"/>
                  </a:schemeClr>
                </a:solidFill>
              </a:rPr>
              <a:t>Voice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5D6255-D862-72A6-9B0D-700F3FC3F087}"/>
              </a:ext>
            </a:extLst>
          </p:cNvPr>
          <p:cNvSpPr txBox="1"/>
          <p:nvPr/>
        </p:nvSpPr>
        <p:spPr>
          <a:xfrm>
            <a:off x="6706259" y="3449171"/>
            <a:ext cx="1588201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>
                <a:solidFill>
                  <a:schemeClr val="accent2">
                    <a:lumMod val="60000"/>
                    <a:lumOff val="40000"/>
                  </a:schemeClr>
                </a:solidFill>
              </a:rPr>
              <a:t>Text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10E4DB21-9E3F-EC49-365B-25557DD1F2BC}"/>
              </a:ext>
            </a:extLst>
          </p:cNvPr>
          <p:cNvCxnSpPr>
            <a:endCxn id="36" idx="0"/>
          </p:cNvCxnSpPr>
          <p:nvPr/>
        </p:nvCxnSpPr>
        <p:spPr>
          <a:xfrm rot="5400000">
            <a:off x="9195635" y="4061064"/>
            <a:ext cx="482610" cy="813914"/>
          </a:xfrm>
          <a:prstGeom prst="bent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6087B349-47BF-B6DA-4B32-C037E0D75760}"/>
              </a:ext>
            </a:extLst>
          </p:cNvPr>
          <p:cNvCxnSpPr>
            <a:cxnSpLocks/>
          </p:cNvCxnSpPr>
          <p:nvPr/>
        </p:nvCxnSpPr>
        <p:spPr>
          <a:xfrm rot="16200000" flipH="1">
            <a:off x="9996326" y="4076666"/>
            <a:ext cx="464231" cy="769090"/>
          </a:xfrm>
          <a:prstGeom prst="bentConnector3">
            <a:avLst>
              <a:gd name="adj1" fmla="val 51448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4BFC14C-CDBA-3D20-58C4-46BFC6278542}"/>
              </a:ext>
            </a:extLst>
          </p:cNvPr>
          <p:cNvGrpSpPr/>
          <p:nvPr/>
        </p:nvGrpSpPr>
        <p:grpSpPr>
          <a:xfrm>
            <a:off x="8549962" y="4709326"/>
            <a:ext cx="960037" cy="921163"/>
            <a:chOff x="9350197" y="2009612"/>
            <a:chExt cx="960037" cy="921163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1E0A8E26-B67E-37AF-8FA2-DB7F0A00CC2B}"/>
                </a:ext>
              </a:extLst>
            </p:cNvPr>
            <p:cNvSpPr/>
            <p:nvPr/>
          </p:nvSpPr>
          <p:spPr bwMode="auto">
            <a:xfrm>
              <a:off x="9493630" y="2009612"/>
              <a:ext cx="673175" cy="553997"/>
            </a:xfrm>
            <a:prstGeom prst="roundRect">
              <a:avLst/>
            </a:prstGeom>
            <a:solidFill>
              <a:srgbClr val="B9DCD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E4801FA-9BA2-5D06-4D9B-28849D07F061}"/>
                </a:ext>
              </a:extLst>
            </p:cNvPr>
            <p:cNvSpPr txBox="1"/>
            <p:nvPr/>
          </p:nvSpPr>
          <p:spPr>
            <a:xfrm>
              <a:off x="9350197" y="2607610"/>
              <a:ext cx="960037" cy="323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050"/>
                <a:t>Grounding with Bing</a:t>
              </a:r>
            </a:p>
          </p:txBody>
        </p:sp>
      </p:grpSp>
      <p:pic>
        <p:nvPicPr>
          <p:cNvPr id="38" name="Picture 4">
            <a:extLst>
              <a:ext uri="{FF2B5EF4-FFF2-40B4-BE49-F238E27FC236}">
                <a16:creationId xmlns:a16="http://schemas.microsoft.com/office/drawing/2014/main" id="{731323C1-9BB1-64B9-83F7-A9091EEB9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7407" y="4813294"/>
            <a:ext cx="225148" cy="340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116E2726-3F8B-C7A1-24FA-51045AF21364}"/>
              </a:ext>
            </a:extLst>
          </p:cNvPr>
          <p:cNvSpPr/>
          <p:nvPr/>
        </p:nvSpPr>
        <p:spPr bwMode="auto">
          <a:xfrm>
            <a:off x="10546096" y="5081340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0EDF5DE-9991-4C66-D88D-0EC0B2490AE5}"/>
              </a:ext>
            </a:extLst>
          </p:cNvPr>
          <p:cNvSpPr/>
          <p:nvPr/>
        </p:nvSpPr>
        <p:spPr bwMode="auto">
          <a:xfrm>
            <a:off x="10543427" y="4824420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BDAA583-C689-1AA2-2513-22A41884EE91}"/>
              </a:ext>
            </a:extLst>
          </p:cNvPr>
          <p:cNvGrpSpPr/>
          <p:nvPr/>
        </p:nvGrpSpPr>
        <p:grpSpPr>
          <a:xfrm>
            <a:off x="10130733" y="4687801"/>
            <a:ext cx="960037" cy="758403"/>
            <a:chOff x="7809602" y="2030671"/>
            <a:chExt cx="960037" cy="758403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49965B89-D33A-1791-D007-F1689C75299C}"/>
                </a:ext>
              </a:extLst>
            </p:cNvPr>
            <p:cNvGrpSpPr/>
            <p:nvPr/>
          </p:nvGrpSpPr>
          <p:grpSpPr>
            <a:xfrm>
              <a:off x="7809602" y="2030671"/>
              <a:ext cx="960037" cy="758403"/>
              <a:chOff x="9350195" y="2009612"/>
              <a:chExt cx="960037" cy="758403"/>
            </a:xfrm>
          </p:grpSpPr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923B19A6-000D-52EB-8DF1-6C9F275FA335}"/>
                  </a:ext>
                </a:extLst>
              </p:cNvPr>
              <p:cNvSpPr/>
              <p:nvPr/>
            </p:nvSpPr>
            <p:spPr bwMode="auto">
              <a:xfrm>
                <a:off x="9493630" y="2009612"/>
                <a:ext cx="673175" cy="553997"/>
              </a:xfrm>
              <a:prstGeom prst="roundRect">
                <a:avLst/>
              </a:prstGeom>
              <a:solidFill>
                <a:srgbClr val="B9DC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BDEC95D-62A9-D515-91C2-3BE9691CCBE1}"/>
                  </a:ext>
                </a:extLst>
              </p:cNvPr>
              <p:cNvSpPr txBox="1"/>
              <p:nvPr/>
            </p:nvSpPr>
            <p:spPr>
              <a:xfrm>
                <a:off x="9350195" y="2606432"/>
                <a:ext cx="960037" cy="16158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050"/>
                  <a:t>OpenAPI Tool</a:t>
                </a:r>
              </a:p>
            </p:txBody>
          </p:sp>
        </p:grpSp>
        <p:pic>
          <p:nvPicPr>
            <p:cNvPr id="48" name="Picture 8" descr="OpenAPI Primer">
              <a:extLst>
                <a:ext uri="{FF2B5EF4-FFF2-40B4-BE49-F238E27FC236}">
                  <a16:creationId xmlns:a16="http://schemas.microsoft.com/office/drawing/2014/main" id="{52D7FB2A-8CC0-D17F-6EF4-39F83C2F8C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6824" y="2134871"/>
              <a:ext cx="345595" cy="3455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70432783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5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27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3229 0.00093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370" y="2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0" presetClass="path" presetSubtype="0" accel="50000" decel="5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0.0125 0.00046 L 0.23229 0.00093 " pathEditMode="relative" rAng="0" ptsTypes="AA">
                                          <p:cBhvr>
                                            <p:cTn id="14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240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0" presetClass="path" presetSubtype="0" accel="50000" decel="5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00651 0.00047 L 0.23828 0.00093 " pathEditMode="relative" rAng="0" ptsTypes="AA">
                                          <p:cBhvr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240" y="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9023 0.00093 " pathEditMode="relative" rAng="0" ptsTypes="AA">
                                          <p:cBhvr>
                                            <p:cTn id="1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987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1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4 0.00092 L -0.2944 0.00047 " pathEditMode="relative" rAng="0" ptsTypes="AA">
                                          <p:cBhvr>
                                            <p:cTn id="22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505" y="-4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4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2 L -0.23645 0.00047 " pathEditMode="relative" rAng="0" ptsTypes="AA">
                                          <p:cBhvr>
                                            <p:cTn id="25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018" y="-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0" presetClass="path" presetSubtype="0" accel="50000" decel="5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0.00833 0.00092 L -0.23646 0.00046 " pathEditMode="relative" rAng="0" ptsTypes="AA">
                                          <p:cBhvr>
                                            <p:cTn id="27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40" y="-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8" presetID="0" presetClass="path" presetSubtype="0" accel="50000" decel="5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0.00833 0.00093 L -0.23646 0.0004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40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7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8" grpId="0" animBg="1"/>
          <p:bldP spid="16" grpId="0" animBg="1"/>
          <p:bldP spid="17" grpId="0" animBg="1"/>
          <p:bldP spid="33" grpId="0" animBg="1"/>
          <p:bldP spid="34" grpId="0" animBg="1"/>
          <p:bldP spid="39" grpId="0" animBg="1"/>
          <p:bldP spid="4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5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76DEC7-3405-675F-20F2-3E082B222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B43E0-009C-703C-4EC3-F1F386830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Azure AI Agents with Routing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E98D2-5482-36DA-8BE4-0FB9158F732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4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A scenario with multiple Foundry Agents and Semantic Kernel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The Semantic Kernel agents “wrap around” around the Foundry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We also define one or more SK agents that act as “</a:t>
            </a:r>
            <a:r>
              <a:rPr lang="en-US" sz="2400" b="1"/>
              <a:t>Routers</a:t>
            </a:r>
            <a:r>
              <a:rPr lang="en-US" sz="2400"/>
              <a:t>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A user with an executing runtime calls the highest-level Router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The Router agent forwards the request to the agent below it (which can also be routers)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/>
              <a:t>Eventually the message will find an orchestrator or an agent that can execute it</a:t>
            </a:r>
          </a:p>
        </p:txBody>
      </p:sp>
    </p:spTree>
    <p:extLst>
      <p:ext uri="{BB962C8B-B14F-4D97-AF65-F5344CB8AC3E}">
        <p14:creationId xmlns:p14="http://schemas.microsoft.com/office/powerpoint/2010/main" val="2657763131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0E1F2-ADC1-2940-B8CD-368261A07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DA4E5AD-1314-EF59-FF89-B8A6EF84F31D}"/>
              </a:ext>
            </a:extLst>
          </p:cNvPr>
          <p:cNvCxnSpPr>
            <a:cxnSpLocks/>
            <a:stCxn id="55" idx="1"/>
            <a:endCxn id="42" idx="3"/>
          </p:cNvCxnSpPr>
          <p:nvPr/>
        </p:nvCxnSpPr>
        <p:spPr>
          <a:xfrm flipH="1">
            <a:off x="6414171" y="4968702"/>
            <a:ext cx="275778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288CE0B-1049-DDC0-2C5F-76BED25C8EFF}"/>
              </a:ext>
            </a:extLst>
          </p:cNvPr>
          <p:cNvSpPr/>
          <p:nvPr/>
        </p:nvSpPr>
        <p:spPr bwMode="auto">
          <a:xfrm>
            <a:off x="7421279" y="1643994"/>
            <a:ext cx="4355083" cy="4388505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6193968-7251-83C4-37CF-CDC6EEDC4973}"/>
              </a:ext>
            </a:extLst>
          </p:cNvPr>
          <p:cNvCxnSpPr>
            <a:cxnSpLocks/>
            <a:stCxn id="1042" idx="1"/>
            <a:endCxn id="3" idx="3"/>
          </p:cNvCxnSpPr>
          <p:nvPr/>
        </p:nvCxnSpPr>
        <p:spPr>
          <a:xfrm flipH="1">
            <a:off x="2091198" y="4017515"/>
            <a:ext cx="831097" cy="358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955BE0AA-6803-A250-4876-39296E13730F}"/>
              </a:ext>
            </a:extLst>
          </p:cNvPr>
          <p:cNvSpPr/>
          <p:nvPr/>
        </p:nvSpPr>
        <p:spPr bwMode="auto">
          <a:xfrm>
            <a:off x="1943732" y="3979165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2639171A-9561-73DA-3D54-8D21FE290813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Azure AI Agents with Routing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738D617-1BE1-2DD1-2EE5-110E37EA6937}"/>
              </a:ext>
            </a:extLst>
          </p:cNvPr>
          <p:cNvSpPr/>
          <p:nvPr/>
        </p:nvSpPr>
        <p:spPr bwMode="auto">
          <a:xfrm>
            <a:off x="2569322" y="1638468"/>
            <a:ext cx="4550590" cy="4394032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106998-E3C7-D813-67D4-CB3113C80FA6}"/>
              </a:ext>
            </a:extLst>
          </p:cNvPr>
          <p:cNvSpPr txBox="1"/>
          <p:nvPr/>
        </p:nvSpPr>
        <p:spPr>
          <a:xfrm>
            <a:off x="5453133" y="1745673"/>
            <a:ext cx="147377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600" b="1"/>
              <a:t>Local or Azure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1220E3C-6F0F-0640-AB68-DA2FDD5D47D2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ECB7D0C-3355-BEB8-5648-5A2079771AEA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377C94A-93FB-4EDB-A69D-06645A185D0F}"/>
              </a:ext>
            </a:extLst>
          </p:cNvPr>
          <p:cNvGrpSpPr/>
          <p:nvPr/>
        </p:nvGrpSpPr>
        <p:grpSpPr>
          <a:xfrm>
            <a:off x="9171953" y="4431838"/>
            <a:ext cx="1343887" cy="1073728"/>
            <a:chOff x="3491346" y="701963"/>
            <a:chExt cx="2595418" cy="1907281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BEF1F9AC-9EB9-DEF0-10AF-43D9443C9D79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46477EBA-F7B6-24F8-F6DA-1AB42C33A6BC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7" name="Picture 4" descr="Ai assistant - Free technology icons">
              <a:extLst>
                <a:ext uri="{FF2B5EF4-FFF2-40B4-BE49-F238E27FC236}">
                  <a16:creationId xmlns:a16="http://schemas.microsoft.com/office/drawing/2014/main" id="{063F8EC1-AFFB-0646-A5B9-33EE59F10E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6F95DC2-D881-5F45-F673-C327B7151924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53FE674-5989-71E5-B4C6-04C30A47E9CB}"/>
              </a:ext>
            </a:extLst>
          </p:cNvPr>
          <p:cNvSpPr txBox="1"/>
          <p:nvPr/>
        </p:nvSpPr>
        <p:spPr>
          <a:xfrm>
            <a:off x="10165382" y="1704363"/>
            <a:ext cx="2223077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00" b="1"/>
              <a:t>Azure</a:t>
            </a:r>
          </a:p>
          <a:p>
            <a:pPr algn="ctr"/>
            <a:r>
              <a:rPr lang="en-US" sz="600" b="1"/>
              <a:t>(Azure AI Agent Service)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193032C1-E646-1380-A5D6-A4CE72827064}"/>
              </a:ext>
            </a:extLst>
          </p:cNvPr>
          <p:cNvCxnSpPr>
            <a:cxnSpLocks/>
            <a:stCxn id="8" idx="3"/>
            <a:endCxn id="41" idx="1"/>
          </p:cNvCxnSpPr>
          <p:nvPr/>
        </p:nvCxnSpPr>
        <p:spPr>
          <a:xfrm>
            <a:off x="6421028" y="3065622"/>
            <a:ext cx="2750925" cy="628248"/>
          </a:xfrm>
          <a:prstGeom prst="bent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739E33B0-E0C7-5E93-9AD6-184CAA9125A6}"/>
              </a:ext>
            </a:extLst>
          </p:cNvPr>
          <p:cNvCxnSpPr>
            <a:cxnSpLocks/>
            <a:stCxn id="8" idx="3"/>
            <a:endCxn id="48" idx="1"/>
          </p:cNvCxnSpPr>
          <p:nvPr/>
        </p:nvCxnSpPr>
        <p:spPr>
          <a:xfrm flipV="1">
            <a:off x="6421028" y="2419039"/>
            <a:ext cx="2737246" cy="646583"/>
          </a:xfrm>
          <a:prstGeom prst="bentConnector3">
            <a:avLst>
              <a:gd name="adj1" fmla="val 50261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6E4DB08-132C-9387-98D1-288FECA200A9}"/>
              </a:ext>
            </a:extLst>
          </p:cNvPr>
          <p:cNvGrpSpPr/>
          <p:nvPr/>
        </p:nvGrpSpPr>
        <p:grpSpPr>
          <a:xfrm>
            <a:off x="9158274" y="1882175"/>
            <a:ext cx="1343887" cy="1073728"/>
            <a:chOff x="3491346" y="701963"/>
            <a:chExt cx="2595418" cy="1907281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2F576D0E-60F9-D312-0E2C-5F112A721B86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EE291552-D016-1C2B-E47C-7992D98C045E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2" name="Picture 4" descr="Ai assistant - Free technology icons">
              <a:extLst>
                <a:ext uri="{FF2B5EF4-FFF2-40B4-BE49-F238E27FC236}">
                  <a16:creationId xmlns:a16="http://schemas.microsoft.com/office/drawing/2014/main" id="{1E4E3477-5944-60D0-5012-64AFF6B706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BC528D8-7738-0C0F-D10D-28FFA8F26559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pic>
        <p:nvPicPr>
          <p:cNvPr id="38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02B06A29-1AC2-A93D-506D-E37265A89DB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4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cxnSp>
        <p:nvCxnSpPr>
          <p:cNvPr id="1051" name="Connector: Elbow 1050">
            <a:extLst>
              <a:ext uri="{FF2B5EF4-FFF2-40B4-BE49-F238E27FC236}">
                <a16:creationId xmlns:a16="http://schemas.microsoft.com/office/drawing/2014/main" id="{700C1DC0-0EF6-CD81-1207-9BDFB328835B}"/>
              </a:ext>
            </a:extLst>
          </p:cNvPr>
          <p:cNvCxnSpPr>
            <a:stCxn id="1042" idx="3"/>
            <a:endCxn id="8" idx="1"/>
          </p:cNvCxnSpPr>
          <p:nvPr/>
        </p:nvCxnSpPr>
        <p:spPr>
          <a:xfrm flipV="1">
            <a:off x="4266182" y="3065622"/>
            <a:ext cx="810959" cy="95189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Connector: Elbow 1052">
            <a:extLst>
              <a:ext uri="{FF2B5EF4-FFF2-40B4-BE49-F238E27FC236}">
                <a16:creationId xmlns:a16="http://schemas.microsoft.com/office/drawing/2014/main" id="{363416B0-BD37-9194-E7F3-CA918C865C3D}"/>
              </a:ext>
            </a:extLst>
          </p:cNvPr>
          <p:cNvCxnSpPr>
            <a:stCxn id="1042" idx="3"/>
            <a:endCxn id="42" idx="1"/>
          </p:cNvCxnSpPr>
          <p:nvPr/>
        </p:nvCxnSpPr>
        <p:spPr>
          <a:xfrm>
            <a:off x="4266182" y="4017515"/>
            <a:ext cx="804102" cy="951187"/>
          </a:xfrm>
          <a:prstGeom prst="bent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64" name="Group 1063">
            <a:extLst>
              <a:ext uri="{FF2B5EF4-FFF2-40B4-BE49-F238E27FC236}">
                <a16:creationId xmlns:a16="http://schemas.microsoft.com/office/drawing/2014/main" id="{957009B5-24BD-9554-B3C1-DD047B075C32}"/>
              </a:ext>
            </a:extLst>
          </p:cNvPr>
          <p:cNvGrpSpPr/>
          <p:nvPr/>
        </p:nvGrpSpPr>
        <p:grpSpPr>
          <a:xfrm>
            <a:off x="5070284" y="4431838"/>
            <a:ext cx="1343887" cy="1073728"/>
            <a:chOff x="3491346" y="701963"/>
            <a:chExt cx="2595418" cy="1907281"/>
          </a:xfrm>
        </p:grpSpPr>
        <p:sp>
          <p:nvSpPr>
            <p:cNvPr id="1065" name="Rectangle: Rounded Corners 1064">
              <a:extLst>
                <a:ext uri="{FF2B5EF4-FFF2-40B4-BE49-F238E27FC236}">
                  <a16:creationId xmlns:a16="http://schemas.microsoft.com/office/drawing/2014/main" id="{540E0FAA-A692-F4A1-905C-CD6993F261E9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6" name="Rectangle: Rounded Corners 1065">
              <a:extLst>
                <a:ext uri="{FF2B5EF4-FFF2-40B4-BE49-F238E27FC236}">
                  <a16:creationId xmlns:a16="http://schemas.microsoft.com/office/drawing/2014/main" id="{FBB1B9B9-96CF-270B-DCB4-7E844D70590D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67" name="Picture 4" descr="Ai assistant - Free technology icons">
              <a:extLst>
                <a:ext uri="{FF2B5EF4-FFF2-40B4-BE49-F238E27FC236}">
                  <a16:creationId xmlns:a16="http://schemas.microsoft.com/office/drawing/2014/main" id="{ACA6C1FA-9E1A-A5B8-E5ED-A26769FC23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id="{E181298E-CD2A-FD93-E83B-1B1A782D34E2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sp>
        <p:nvSpPr>
          <p:cNvPr id="1080" name="Oval 1079">
            <a:extLst>
              <a:ext uri="{FF2B5EF4-FFF2-40B4-BE49-F238E27FC236}">
                <a16:creationId xmlns:a16="http://schemas.microsoft.com/office/drawing/2014/main" id="{DB688798-57A9-7D1D-1250-9D2BC3B793A1}"/>
              </a:ext>
            </a:extLst>
          </p:cNvPr>
          <p:cNvSpPr/>
          <p:nvPr/>
        </p:nvSpPr>
        <p:spPr bwMode="auto">
          <a:xfrm>
            <a:off x="4049064" y="3959859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81" name="Oval 1080">
            <a:extLst>
              <a:ext uri="{FF2B5EF4-FFF2-40B4-BE49-F238E27FC236}">
                <a16:creationId xmlns:a16="http://schemas.microsoft.com/office/drawing/2014/main" id="{084A71FB-0A04-6676-F730-70F96EB9ACDA}"/>
              </a:ext>
            </a:extLst>
          </p:cNvPr>
          <p:cNvSpPr/>
          <p:nvPr/>
        </p:nvSpPr>
        <p:spPr bwMode="auto">
          <a:xfrm>
            <a:off x="6225649" y="3001803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82" name="Oval 1081">
            <a:extLst>
              <a:ext uri="{FF2B5EF4-FFF2-40B4-BE49-F238E27FC236}">
                <a16:creationId xmlns:a16="http://schemas.microsoft.com/office/drawing/2014/main" id="{11B41F76-7E27-D08B-1900-8E591746B906}"/>
              </a:ext>
            </a:extLst>
          </p:cNvPr>
          <p:cNvSpPr/>
          <p:nvPr/>
        </p:nvSpPr>
        <p:spPr bwMode="auto">
          <a:xfrm>
            <a:off x="5253879" y="2999429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83" name="Oval 1082">
            <a:extLst>
              <a:ext uri="{FF2B5EF4-FFF2-40B4-BE49-F238E27FC236}">
                <a16:creationId xmlns:a16="http://schemas.microsoft.com/office/drawing/2014/main" id="{188C12CE-87B4-494C-598A-110397C12523}"/>
              </a:ext>
            </a:extLst>
          </p:cNvPr>
          <p:cNvSpPr/>
          <p:nvPr/>
        </p:nvSpPr>
        <p:spPr bwMode="auto">
          <a:xfrm>
            <a:off x="2977380" y="3959859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C05011E-0CF8-147A-246A-C5761FFE54F5}"/>
              </a:ext>
            </a:extLst>
          </p:cNvPr>
          <p:cNvGrpSpPr/>
          <p:nvPr/>
        </p:nvGrpSpPr>
        <p:grpSpPr>
          <a:xfrm>
            <a:off x="747311" y="3484240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9CFBFC2-6D7D-6E44-14F8-B1881830F084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C6D840F6-E5F5-4736-AF65-8B79A0D74839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0A2F432F-5CF5-8930-C741-AF4CD1C8BDBF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5013F4-30F8-9606-1CC5-B410A1570086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76FA17C7-BBDD-4AF8-FAA0-5AEDCC9CAB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61DED46-7054-2047-A74E-FDE9CCDE0845}"/>
              </a:ext>
            </a:extLst>
          </p:cNvPr>
          <p:cNvGrpSpPr/>
          <p:nvPr/>
        </p:nvGrpSpPr>
        <p:grpSpPr>
          <a:xfrm>
            <a:off x="9171953" y="3157006"/>
            <a:ext cx="1343887" cy="1073728"/>
            <a:chOff x="3491346" y="701963"/>
            <a:chExt cx="2595418" cy="1907281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266B7EBF-59A9-CB3F-2DFE-DAA457E9D00D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1E3325B6-7559-9819-C006-B322D88A7707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45" name="Picture 4" descr="Ai assistant - Free technology icons">
              <a:extLst>
                <a:ext uri="{FF2B5EF4-FFF2-40B4-BE49-F238E27FC236}">
                  <a16:creationId xmlns:a16="http://schemas.microsoft.com/office/drawing/2014/main" id="{88918895-8748-F5C9-3C4C-9D5538DFDA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BF1F0FF-C30E-C589-45AA-3E9CF69BFBB4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EA0F9B6F-2AED-6FA2-4F5C-D7959C6A29A5}"/>
              </a:ext>
            </a:extLst>
          </p:cNvPr>
          <p:cNvGrpSpPr/>
          <p:nvPr/>
        </p:nvGrpSpPr>
        <p:grpSpPr>
          <a:xfrm>
            <a:off x="2922295" y="3480651"/>
            <a:ext cx="1343887" cy="1073728"/>
            <a:chOff x="4695246" y="3137378"/>
            <a:chExt cx="1343887" cy="1073728"/>
          </a:xfrm>
        </p:grpSpPr>
        <p:sp>
          <p:nvSpPr>
            <p:cNvPr id="1042" name="Rectangle: Rounded Corners 1041">
              <a:extLst>
                <a:ext uri="{FF2B5EF4-FFF2-40B4-BE49-F238E27FC236}">
                  <a16:creationId xmlns:a16="http://schemas.microsoft.com/office/drawing/2014/main" id="{F8DFFB8D-AB7B-3800-463C-3F9DEC01CE14}"/>
                </a:ext>
              </a:extLst>
            </p:cNvPr>
            <p:cNvSpPr/>
            <p:nvPr/>
          </p:nvSpPr>
          <p:spPr bwMode="auto">
            <a:xfrm>
              <a:off x="4695246" y="3137378"/>
              <a:ext cx="1343887" cy="1073728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43" name="Picture 1042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C094CF63-6186-F169-B658-9A6B0719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2906" y="3843390"/>
              <a:ext cx="274502" cy="274502"/>
            </a:xfrm>
            <a:prstGeom prst="rect">
              <a:avLst/>
            </a:prstGeom>
          </p:spPr>
        </p:pic>
        <p:pic>
          <p:nvPicPr>
            <p:cNvPr id="1044" name="Picture 1043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D2E862E8-E53D-0623-7D73-38E39BC12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8036" y="3836768"/>
              <a:ext cx="274502" cy="274502"/>
            </a:xfrm>
            <a:prstGeom prst="rect">
              <a:avLst/>
            </a:prstGeom>
          </p:spPr>
        </p:pic>
        <p:pic>
          <p:nvPicPr>
            <p:cNvPr id="1045" name="Picture 1044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065566E0-5163-8F58-DF8E-AC890A186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3167" y="3839241"/>
              <a:ext cx="274502" cy="274502"/>
            </a:xfrm>
            <a:prstGeom prst="rect">
              <a:avLst/>
            </a:prstGeom>
          </p:spPr>
        </p:pic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526F7778-3EF6-8C1B-9C0A-11CC1517D3BB}"/>
                </a:ext>
              </a:extLst>
            </p:cNvPr>
            <p:cNvGrpSpPr/>
            <p:nvPr/>
          </p:nvGrpSpPr>
          <p:grpSpPr>
            <a:xfrm>
              <a:off x="4758746" y="3231409"/>
              <a:ext cx="1219542" cy="513866"/>
              <a:chOff x="3322358" y="2720611"/>
              <a:chExt cx="1219542" cy="513866"/>
            </a:xfrm>
          </p:grpSpPr>
          <p:sp>
            <p:nvSpPr>
              <p:cNvPr id="1047" name="Rectangle: Rounded Corners 1046">
                <a:extLst>
                  <a:ext uri="{FF2B5EF4-FFF2-40B4-BE49-F238E27FC236}">
                    <a16:creationId xmlns:a16="http://schemas.microsoft.com/office/drawing/2014/main" id="{7E9C8FC3-BAD5-9EC5-E63C-0336624C16AD}"/>
                  </a:ext>
                </a:extLst>
              </p:cNvPr>
              <p:cNvSpPr/>
              <p:nvPr/>
            </p:nvSpPr>
            <p:spPr bwMode="auto">
              <a:xfrm>
                <a:off x="3322358" y="2720611"/>
                <a:ext cx="1219542" cy="513866"/>
              </a:xfrm>
              <a:prstGeom prst="roundRect">
                <a:avLst/>
              </a:prstGeom>
              <a:solidFill>
                <a:srgbClr val="C03BC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048" name="Picture 4" descr="Ai assistant - Free technology icons">
                <a:extLst>
                  <a:ext uri="{FF2B5EF4-FFF2-40B4-BE49-F238E27FC236}">
                    <a16:creationId xmlns:a16="http://schemas.microsoft.com/office/drawing/2014/main" id="{45F54D96-8524-098D-76A8-BDD2AB5FD0F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16745" y="2831717"/>
                <a:ext cx="361398" cy="3009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49" name="TextBox 1048">
                <a:extLst>
                  <a:ext uri="{FF2B5EF4-FFF2-40B4-BE49-F238E27FC236}">
                    <a16:creationId xmlns:a16="http://schemas.microsoft.com/office/drawing/2014/main" id="{41EAB6FA-B32D-D7AF-FFA8-00634ADC35D1}"/>
                  </a:ext>
                </a:extLst>
              </p:cNvPr>
              <p:cNvSpPr txBox="1"/>
              <p:nvPr/>
            </p:nvSpPr>
            <p:spPr>
              <a:xfrm>
                <a:off x="3456518" y="2794076"/>
                <a:ext cx="687716" cy="33855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 sz="1100"/>
                  <a:t>Router Agent</a:t>
                </a:r>
              </a:p>
            </p:txBody>
          </p:sp>
        </p:grpSp>
      </p:grpSp>
      <p:grpSp>
        <p:nvGrpSpPr>
          <p:cNvPr id="1055" name="Group 1054">
            <a:extLst>
              <a:ext uri="{FF2B5EF4-FFF2-40B4-BE49-F238E27FC236}">
                <a16:creationId xmlns:a16="http://schemas.microsoft.com/office/drawing/2014/main" id="{E16EEAA7-6FFF-6385-677E-817E0E60D7A0}"/>
              </a:ext>
            </a:extLst>
          </p:cNvPr>
          <p:cNvGrpSpPr/>
          <p:nvPr/>
        </p:nvGrpSpPr>
        <p:grpSpPr>
          <a:xfrm>
            <a:off x="5083570" y="2535922"/>
            <a:ext cx="1343887" cy="1073728"/>
            <a:chOff x="4695246" y="3137378"/>
            <a:chExt cx="1343887" cy="1073728"/>
          </a:xfrm>
        </p:grpSpPr>
        <p:sp>
          <p:nvSpPr>
            <p:cNvPr id="1056" name="Rectangle: Rounded Corners 1055">
              <a:extLst>
                <a:ext uri="{FF2B5EF4-FFF2-40B4-BE49-F238E27FC236}">
                  <a16:creationId xmlns:a16="http://schemas.microsoft.com/office/drawing/2014/main" id="{531DDB14-4C25-67AA-D9B1-4E42A1980C65}"/>
                </a:ext>
              </a:extLst>
            </p:cNvPr>
            <p:cNvSpPr/>
            <p:nvPr/>
          </p:nvSpPr>
          <p:spPr bwMode="auto">
            <a:xfrm>
              <a:off x="4695246" y="3137378"/>
              <a:ext cx="1343887" cy="1073728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57" name="Picture 1056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DD736A3A-E25D-4F06-6CAC-4CBEB00AC8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2906" y="3843390"/>
              <a:ext cx="274502" cy="274502"/>
            </a:xfrm>
            <a:prstGeom prst="rect">
              <a:avLst/>
            </a:prstGeom>
          </p:spPr>
        </p:pic>
        <p:pic>
          <p:nvPicPr>
            <p:cNvPr id="1058" name="Picture 1057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0EF51650-3D63-77C0-9017-3D00A9E0D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8036" y="3836768"/>
              <a:ext cx="274502" cy="274502"/>
            </a:xfrm>
            <a:prstGeom prst="rect">
              <a:avLst/>
            </a:prstGeom>
          </p:spPr>
        </p:pic>
        <p:pic>
          <p:nvPicPr>
            <p:cNvPr id="1059" name="Picture 1058" descr="A blue puzzle piece with a black background&#10;&#10;AI-generated content may be incorrect.">
              <a:extLst>
                <a:ext uri="{FF2B5EF4-FFF2-40B4-BE49-F238E27FC236}">
                  <a16:creationId xmlns:a16="http://schemas.microsoft.com/office/drawing/2014/main" id="{2233C2F4-4365-98C2-20AF-74447CD465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3167" y="3839241"/>
              <a:ext cx="274502" cy="274502"/>
            </a:xfrm>
            <a:prstGeom prst="rect">
              <a:avLst/>
            </a:prstGeom>
          </p:spPr>
        </p:pic>
        <p:grpSp>
          <p:nvGrpSpPr>
            <p:cNvPr id="1060" name="Group 1059">
              <a:extLst>
                <a:ext uri="{FF2B5EF4-FFF2-40B4-BE49-F238E27FC236}">
                  <a16:creationId xmlns:a16="http://schemas.microsoft.com/office/drawing/2014/main" id="{4F2E71AA-01BC-B804-8E70-AD779A6F492F}"/>
                </a:ext>
              </a:extLst>
            </p:cNvPr>
            <p:cNvGrpSpPr/>
            <p:nvPr/>
          </p:nvGrpSpPr>
          <p:grpSpPr>
            <a:xfrm>
              <a:off x="4758746" y="3231409"/>
              <a:ext cx="1219542" cy="513866"/>
              <a:chOff x="3322358" y="2720611"/>
              <a:chExt cx="1219542" cy="513866"/>
            </a:xfrm>
          </p:grpSpPr>
          <p:sp>
            <p:nvSpPr>
              <p:cNvPr id="1061" name="Rectangle: Rounded Corners 1060">
                <a:extLst>
                  <a:ext uri="{FF2B5EF4-FFF2-40B4-BE49-F238E27FC236}">
                    <a16:creationId xmlns:a16="http://schemas.microsoft.com/office/drawing/2014/main" id="{640063BB-5D18-C7CB-C886-88A8C0B206A4}"/>
                  </a:ext>
                </a:extLst>
              </p:cNvPr>
              <p:cNvSpPr/>
              <p:nvPr/>
            </p:nvSpPr>
            <p:spPr bwMode="auto">
              <a:xfrm>
                <a:off x="3322358" y="2720611"/>
                <a:ext cx="1219542" cy="513866"/>
              </a:xfrm>
              <a:prstGeom prst="roundRect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062" name="Picture 4" descr="Ai assistant - Free technology icons">
                <a:extLst>
                  <a:ext uri="{FF2B5EF4-FFF2-40B4-BE49-F238E27FC236}">
                    <a16:creationId xmlns:a16="http://schemas.microsoft.com/office/drawing/2014/main" id="{8459FF14-3185-8B41-3D15-6FA2E3377CC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16745" y="2831717"/>
                <a:ext cx="361398" cy="3009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31794050-737C-AE23-207D-F5C29FEDE330}"/>
                  </a:ext>
                </a:extLst>
              </p:cNvPr>
              <p:cNvSpPr txBox="1"/>
              <p:nvPr/>
            </p:nvSpPr>
            <p:spPr>
              <a:xfrm>
                <a:off x="3393522" y="2831717"/>
                <a:ext cx="68771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 sz="900"/>
                  <a:t>Orchestrator SK Agent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949663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60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8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38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65 -0.00486 L -0.00065 -0.00486 C 0.07605 -0.00254 0.04245 -0.00301 0.1 -0.00301 " pathEditMode="relative" ptsTypes="AAA">
                                          <p:cBhvr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26 -0.00139 L 0.04609 -0.0007 L 0.04609 -0.13959 L 0.10677 -0.13959 " pathEditMode="relative" ptsTypes="AAAA">
                                          <p:cBhvr>
                                            <p:cTn id="15" dur="1000" fill="hold"/>
                                            <p:tgtEl>
                                              <p:spTgt spid="108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7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118 0.00185 L 0.12382 0.00093 L 0.12382 0.09213 L 0.28216 0.09329 " pathEditMode="relative" ptsTypes="AAAA">
                                          <p:cBhvr>
                                            <p:cTn id="18" dur="1000" fill="hold"/>
                                            <p:tgtEl>
                                              <p:spTgt spid="108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0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26 0.00116 L -0.00026 0.00116 L -0.03776 0.00185 C -0.04024 0.00185 -0.04245 0.00255 -0.04479 0.00255 C -0.04584 0.00255 -0.04662 0.00208 -0.04753 0.00185 C -0.0487 0.00162 -0.04987 0.00139 -0.05104 0.00116 C -0.05209 0.00162 -0.05313 0.00278 -0.05417 0.00255 C -0.05469 0.00231 -0.05365 0.00116 -0.05339 0.00046 C -0.05326 -0.00023 -0.05339 -0.00208 -0.053 -0.00162 L -0.053 0.00116 C -0.05313 0.04722 -0.05326 0.09329 -0.05339 0.13935 L -0.10729 0.14005 " pathEditMode="relative" ptsTypes="AAAAAAAAAAAA">
                                          <p:cBhvr>
                                            <p:cTn id="21" dur="1000" fill="hold"/>
                                            <p:tgtEl>
                                              <p:spTgt spid="108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23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013 0.00115 L 0.00013 0.00115 C -0.03607 0.00324 0.00768 0.00115 -0.07018 0.00069 L -0.09883 0.00115 C -0.09961 0.00208 -0.10052 0.0037 -0.10143 0.00393 C -0.10326 0.00486 -0.10508 0.00463 -0.1069 0.00463 C -0.10768 0.00463 -0.1082 0.00416 -0.10899 0.00393 C -0.10899 0.00393 -0.10925 0.00393 -0.10925 0.00393 L -0.11042 0.00069 " pathEditMode="relative" ptsTypes="AAAAAAAAA">
                                          <p:cBhvr>
                                            <p:cTn id="24" dur="1000" fill="hold"/>
                                            <p:tgtEl>
                                              <p:spTgt spid="108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38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080" grpId="0" animBg="1"/>
          <p:bldP spid="1081" grpId="0" animBg="1"/>
          <p:bldP spid="1082" grpId="0" animBg="1"/>
          <p:bldP spid="108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60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8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E2202-00DD-F020-A7E2-37761A394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948CB-3C05-753E-0D5B-B19DE0D7D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152001"/>
            <a:ext cx="9615206" cy="553998"/>
          </a:xfrm>
        </p:spPr>
        <p:txBody>
          <a:bodyPr/>
          <a:lstStyle/>
          <a:p>
            <a:r>
              <a:rPr lang="en-US"/>
              <a:t>Thank You!</a:t>
            </a:r>
            <a:endParaRPr lang="en-US">
              <a:solidFill>
                <a:srgbClr val="F436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000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5E2C8-A528-8A29-E9EC-344C81916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DB0E108-6098-A1DB-CE65-397DF167A348}"/>
              </a:ext>
            </a:extLst>
          </p:cNvPr>
          <p:cNvSpPr/>
          <p:nvPr/>
        </p:nvSpPr>
        <p:spPr bwMode="auto">
          <a:xfrm>
            <a:off x="2902355" y="1643995"/>
            <a:ext cx="8874007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BB5212D-773F-798E-206C-C1294996D0F5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flipH="1" flipV="1">
            <a:off x="2048605" y="3693345"/>
            <a:ext cx="5892813" cy="52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132AEAA3-5197-6357-5E1C-76355AF0E3FF}"/>
              </a:ext>
            </a:extLst>
          </p:cNvPr>
          <p:cNvSpPr/>
          <p:nvPr/>
        </p:nvSpPr>
        <p:spPr bwMode="auto">
          <a:xfrm>
            <a:off x="1901139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412964E-B757-52C0-F0B1-04230BEEF7C3}"/>
              </a:ext>
            </a:extLst>
          </p:cNvPr>
          <p:cNvSpPr/>
          <p:nvPr/>
        </p:nvSpPr>
        <p:spPr bwMode="auto">
          <a:xfrm>
            <a:off x="7946806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AB0D55D-B8B2-AEA2-3961-F48C7D6CB201}"/>
              </a:ext>
            </a:extLst>
          </p:cNvPr>
          <p:cNvGrpSpPr/>
          <p:nvPr/>
        </p:nvGrpSpPr>
        <p:grpSpPr>
          <a:xfrm>
            <a:off x="704718" y="315648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4E22067-CDFF-D131-9B80-44C35B7E6D77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E46CDC01-21AF-FA21-CC41-65A37E7822BB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7ABF2634-D333-DEA6-6703-7F89EFF7152A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96E3383-5FAD-F884-C91F-F618A725E4EE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6DC530FB-7BEE-BD42-2496-86C2CA85E6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4408D64-BEDE-D551-B376-E5D97ED10B27}"/>
              </a:ext>
            </a:extLst>
          </p:cNvPr>
          <p:cNvGrpSpPr/>
          <p:nvPr/>
        </p:nvGrpSpPr>
        <p:grpSpPr>
          <a:xfrm>
            <a:off x="7941418" y="3157006"/>
            <a:ext cx="1343887" cy="1073728"/>
            <a:chOff x="3491346" y="701963"/>
            <a:chExt cx="2595418" cy="1907281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3D954ED-CEA4-2E09-5B19-EC9A25107F43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0F2715B3-1BE9-87C7-207B-8AABCE52CE57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Picture 4" descr="Ai assistant - Free technology icons">
              <a:extLst>
                <a:ext uri="{FF2B5EF4-FFF2-40B4-BE49-F238E27FC236}">
                  <a16:creationId xmlns:a16="http://schemas.microsoft.com/office/drawing/2014/main" id="{6F1F7977-6CE0-3D43-0149-0153455F30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5601B36-97EF-3E16-2F9E-1BDB1F077DD1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9E03348B-4092-F4FB-68F6-88D2C3C36AA2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Single Azure AI Agent with Foundry SDK</a:t>
            </a:r>
          </a:p>
        </p:txBody>
      </p:sp>
      <p:pic>
        <p:nvPicPr>
          <p:cNvPr id="13" name="Recording">
            <a:hlinkClick r:id="" action="ppaction://media"/>
            <a:extLst>
              <a:ext uri="{FF2B5EF4-FFF2-40B4-BE49-F238E27FC236}">
                <a16:creationId xmlns:a16="http://schemas.microsoft.com/office/drawing/2014/main" id="{163660A4-A6EC-FE7D-66A0-D3A134749E0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11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982495E-E25F-EA09-2BB9-59913B649DE5}"/>
              </a:ext>
            </a:extLst>
          </p:cNvPr>
          <p:cNvSpPr txBox="1"/>
          <p:nvPr/>
        </p:nvSpPr>
        <p:spPr>
          <a:xfrm>
            <a:off x="9747249" y="1745673"/>
            <a:ext cx="222307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/>
              <a:t>Azure</a:t>
            </a:r>
          </a:p>
          <a:p>
            <a:pPr algn="ctr"/>
            <a:r>
              <a:rPr lang="en-US" sz="1100" b="1"/>
              <a:t>(Azure AI Agent Service)</a:t>
            </a:r>
          </a:p>
        </p:txBody>
      </p:sp>
    </p:spTree>
    <p:extLst>
      <p:ext uri="{BB962C8B-B14F-4D97-AF65-F5344CB8AC3E}">
        <p14:creationId xmlns:p14="http://schemas.microsoft.com/office/powerpoint/2010/main" val="797334727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mute="1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13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13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remove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50416 0.00092 " pathEditMode="relative" rAng="0" ptsTypes="AA">
                                          <p:cBhvr>
                                            <p:cTn id="12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5833" y="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0" presetClass="path" presetSubtype="0" accel="50000" decel="50000" fill="remove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2 L -0.50833 0.00046 " pathEditMode="relative" rAng="0" ptsTypes="AA">
                                          <p:cBhvr>
                                            <p:cTn id="15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5833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13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mute="1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13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1F5404-256E-9615-DAD7-4B022822D9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069A-EFD1-6321-93E4-9ADE895AA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Single Azure AI Agent with Semantic Kernel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93F70-377A-C0E6-58A8-4A5E69DF251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simple scenario with one Foundry Agent and one Semantic Kernel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Semantic Kernel agent “wraps around” around the Foundry agent using the class ’</a:t>
            </a:r>
            <a:r>
              <a:rPr lang="en-US" sz="2000" b="1" err="1"/>
              <a:t>AzureAIAgent</a:t>
            </a:r>
            <a:r>
              <a:rPr lang="en-US" sz="2000" b="1"/>
              <a:t>’</a:t>
            </a: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user with an executing runtime calls the SK agent which in turns calls the Foundry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 this instance, the agents can only do LLM calls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No tools or plugins are provided</a:t>
            </a:r>
          </a:p>
        </p:txBody>
      </p:sp>
    </p:spTree>
    <p:extLst>
      <p:ext uri="{BB962C8B-B14F-4D97-AF65-F5344CB8AC3E}">
        <p14:creationId xmlns:p14="http://schemas.microsoft.com/office/powerpoint/2010/main" val="318871229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CAB85-66DF-87A6-A505-96F6C1663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Semantic Kernel Classes – Creating Foundry Agent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016DF3-B7DE-F82E-66C2-5B96C7A5B9CB}"/>
              </a:ext>
            </a:extLst>
          </p:cNvPr>
          <p:cNvSpPr/>
          <p:nvPr/>
        </p:nvSpPr>
        <p:spPr bwMode="auto">
          <a:xfrm>
            <a:off x="7654636" y="1557904"/>
            <a:ext cx="1896035" cy="97491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Agent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5F81EB-4790-5BE8-9BA1-5F45FEEF5BA7}"/>
              </a:ext>
            </a:extLst>
          </p:cNvPr>
          <p:cNvSpPr/>
          <p:nvPr/>
        </p:nvSpPr>
        <p:spPr bwMode="auto">
          <a:xfrm>
            <a:off x="7654636" y="3087505"/>
            <a:ext cx="1896035" cy="974911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</a:rPr>
              <a:t>AzureAIAgent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96F2B12-B8A2-4C43-DEC9-EB8D1DA216DB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8602654" y="2532815"/>
            <a:ext cx="0" cy="55469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Large SK Logo">
            <a:extLst>
              <a:ext uri="{FF2B5EF4-FFF2-40B4-BE49-F238E27FC236}">
                <a16:creationId xmlns:a16="http://schemas.microsoft.com/office/drawing/2014/main" id="{AEB92A8E-0799-6B82-3190-01C877BE6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692" y="2112594"/>
            <a:ext cx="305921" cy="3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D28E045-DFCD-F0FE-9EC1-4F94E48A553A}"/>
              </a:ext>
            </a:extLst>
          </p:cNvPr>
          <p:cNvSpPr/>
          <p:nvPr/>
        </p:nvSpPr>
        <p:spPr bwMode="auto">
          <a:xfrm>
            <a:off x="2545219" y="1705127"/>
            <a:ext cx="3242983" cy="48227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client.agents.create_agent()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A5B8D0-09E9-A90B-BF85-DF8984959188}"/>
              </a:ext>
            </a:extLst>
          </p:cNvPr>
          <p:cNvSpPr/>
          <p:nvPr/>
        </p:nvSpPr>
        <p:spPr bwMode="auto">
          <a:xfrm>
            <a:off x="2545218" y="2664831"/>
            <a:ext cx="3242983" cy="48227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agent_definition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2460A88-C517-1227-8BDD-B0950D833277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4166710" y="2187404"/>
            <a:ext cx="1" cy="477427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5531E92B-94BC-D044-F341-4911919EEA36}"/>
              </a:ext>
            </a:extLst>
          </p:cNvPr>
          <p:cNvCxnSpPr>
            <a:cxnSpLocks/>
            <a:stCxn id="10" idx="2"/>
            <a:endCxn id="4" idx="1"/>
          </p:cNvCxnSpPr>
          <p:nvPr/>
        </p:nvCxnSpPr>
        <p:spPr>
          <a:xfrm rot="16200000" flipH="1">
            <a:off x="5696747" y="1617071"/>
            <a:ext cx="427853" cy="3487926"/>
          </a:xfrm>
          <a:prstGeom prst="bent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EED41665-9498-02C6-98BF-079415A284CD}"/>
              </a:ext>
            </a:extLst>
          </p:cNvPr>
          <p:cNvSpPr/>
          <p:nvPr/>
        </p:nvSpPr>
        <p:spPr bwMode="auto">
          <a:xfrm>
            <a:off x="7654636" y="4617106"/>
            <a:ext cx="1896035" cy="1357462"/>
          </a:xfrm>
          <a:prstGeom prst="rect">
            <a:avLst/>
          </a:prstGeom>
          <a:solidFill>
            <a:srgbClr val="2A446F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chemeClr val="tx1"/>
                </a:solidFill>
              </a:rPr>
              <a:t>SK Foundry Agent Wrapper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8277884-3B1A-E1E1-01F7-E62151B06D2F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8602652" y="4062416"/>
            <a:ext cx="2" cy="55469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" descr="Image Large SK Logo">
            <a:extLst>
              <a:ext uri="{FF2B5EF4-FFF2-40B4-BE49-F238E27FC236}">
                <a16:creationId xmlns:a16="http://schemas.microsoft.com/office/drawing/2014/main" id="{66ABCFC6-C456-986A-58A2-F932FA453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692" y="3656336"/>
            <a:ext cx="305921" cy="3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Image Large SK Logo">
            <a:extLst>
              <a:ext uri="{FF2B5EF4-FFF2-40B4-BE49-F238E27FC236}">
                <a16:creationId xmlns:a16="http://schemas.microsoft.com/office/drawing/2014/main" id="{287CBB34-04F2-6985-7F88-A4DDAEE39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692" y="5284269"/>
            <a:ext cx="305921" cy="3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A2B4A795-4BD8-AE96-FD2C-2BA0A0EF33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352" y="5651750"/>
            <a:ext cx="274502" cy="274502"/>
          </a:xfrm>
          <a:prstGeom prst="rect">
            <a:avLst/>
          </a:prstGeom>
        </p:spPr>
      </p:pic>
      <p:pic>
        <p:nvPicPr>
          <p:cNvPr id="30" name="Picture 29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9880DE82-A133-A0FC-26FE-108F1FC68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482" y="5645128"/>
            <a:ext cx="274502" cy="274502"/>
          </a:xfrm>
          <a:prstGeom prst="rect">
            <a:avLst/>
          </a:prstGeom>
        </p:spPr>
      </p:pic>
      <p:pic>
        <p:nvPicPr>
          <p:cNvPr id="31" name="Picture 30" descr="A blue puzzle piece with a black background&#10;&#10;AI-generated content may be incorrect.">
            <a:extLst>
              <a:ext uri="{FF2B5EF4-FFF2-40B4-BE49-F238E27FC236}">
                <a16:creationId xmlns:a16="http://schemas.microsoft.com/office/drawing/2014/main" id="{F41205A1-5540-3957-0EFA-071836574F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613" y="5647601"/>
            <a:ext cx="274502" cy="274502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8803AE3-9364-2833-625D-AD56F2DA62D6}"/>
              </a:ext>
            </a:extLst>
          </p:cNvPr>
          <p:cNvSpPr/>
          <p:nvPr/>
        </p:nvSpPr>
        <p:spPr bwMode="auto">
          <a:xfrm>
            <a:off x="6785529" y="1281424"/>
            <a:ext cx="3646944" cy="5195576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24ABE7C-4DBA-AAAA-FE40-9D8A8EE90A59}"/>
              </a:ext>
            </a:extLst>
          </p:cNvPr>
          <p:cNvSpPr/>
          <p:nvPr/>
        </p:nvSpPr>
        <p:spPr bwMode="auto">
          <a:xfrm>
            <a:off x="1821874" y="1281424"/>
            <a:ext cx="4500054" cy="5195576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9FF970-7291-06DA-11C2-0D1875BC039B}"/>
              </a:ext>
            </a:extLst>
          </p:cNvPr>
          <p:cNvSpPr txBox="1"/>
          <p:nvPr/>
        </p:nvSpPr>
        <p:spPr>
          <a:xfrm>
            <a:off x="2056875" y="6226105"/>
            <a:ext cx="147377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b="1" dirty="0"/>
              <a:t>Foundry SDK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BF4257-E74E-7BCE-B264-E6EF8BF156F1}"/>
              </a:ext>
            </a:extLst>
          </p:cNvPr>
          <p:cNvSpPr txBox="1"/>
          <p:nvPr/>
        </p:nvSpPr>
        <p:spPr>
          <a:xfrm>
            <a:off x="6980675" y="6226105"/>
            <a:ext cx="147377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b="1" dirty="0"/>
              <a:t>Semantic Kernel</a:t>
            </a:r>
          </a:p>
        </p:txBody>
      </p:sp>
    </p:spTree>
    <p:extLst>
      <p:ext uri="{BB962C8B-B14F-4D97-AF65-F5344CB8AC3E}">
        <p14:creationId xmlns:p14="http://schemas.microsoft.com/office/powerpoint/2010/main" val="10130826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06C7E5-F7D7-31DF-3C8B-1DA3D882F8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0616DC2-AFCB-614D-5FBC-2155EE602188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flipH="1" flipV="1">
            <a:off x="2048605" y="3693345"/>
            <a:ext cx="2578119" cy="52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5F5E1A-D54F-E3F4-EAB6-33372D59A55F}"/>
              </a:ext>
            </a:extLst>
          </p:cNvPr>
          <p:cNvCxnSpPr>
            <a:cxnSpLocks/>
            <a:stCxn id="19" idx="1"/>
            <a:endCxn id="9" idx="3"/>
          </p:cNvCxnSpPr>
          <p:nvPr/>
        </p:nvCxnSpPr>
        <p:spPr>
          <a:xfrm flipH="1">
            <a:off x="5970611" y="3693870"/>
            <a:ext cx="320134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7DE37F-1670-C038-F6BA-C47ACC68638D}"/>
              </a:ext>
            </a:extLst>
          </p:cNvPr>
          <p:cNvSpPr/>
          <p:nvPr/>
        </p:nvSpPr>
        <p:spPr bwMode="auto">
          <a:xfrm>
            <a:off x="7884075" y="1643995"/>
            <a:ext cx="3892287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AB07228-BF57-8C18-4623-A0E434E18107}"/>
              </a:ext>
            </a:extLst>
          </p:cNvPr>
          <p:cNvSpPr/>
          <p:nvPr/>
        </p:nvSpPr>
        <p:spPr bwMode="auto">
          <a:xfrm>
            <a:off x="1901139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A678BDC-047F-2867-B08F-401FD7E0B6A2}"/>
              </a:ext>
            </a:extLst>
          </p:cNvPr>
          <p:cNvSpPr/>
          <p:nvPr/>
        </p:nvSpPr>
        <p:spPr bwMode="auto">
          <a:xfrm>
            <a:off x="463211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EE461A3-80D0-E254-1EC1-5CDA9B07E242}"/>
              </a:ext>
            </a:extLst>
          </p:cNvPr>
          <p:cNvGrpSpPr/>
          <p:nvPr/>
        </p:nvGrpSpPr>
        <p:grpSpPr>
          <a:xfrm>
            <a:off x="704718" y="315648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A6E6D59-4FF7-E50E-E69A-224166A5A108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27C94BBA-EE39-DF09-D38A-01D39A459C4B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4084FE70-B466-E9D3-B1C2-EC43F8C58886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E6D9181-AF6B-A3B9-377C-A073C30B02D1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3BB0FCE3-A293-3C34-8A50-EEF39674C1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38261378-327C-51AE-5C94-C7B79DE124FD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Single Azure AI Agent with Semantic Kernel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119E5DF-2DE4-C353-C7B8-BD4CFA6914AC}"/>
              </a:ext>
            </a:extLst>
          </p:cNvPr>
          <p:cNvSpPr/>
          <p:nvPr/>
        </p:nvSpPr>
        <p:spPr bwMode="auto">
          <a:xfrm>
            <a:off x="3227624" y="1638468"/>
            <a:ext cx="3892288" cy="4107950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CFBDA0-2FD6-5DE4-444C-BE64043D41BA}"/>
              </a:ext>
            </a:extLst>
          </p:cNvPr>
          <p:cNvSpPr txBox="1"/>
          <p:nvPr/>
        </p:nvSpPr>
        <p:spPr>
          <a:xfrm>
            <a:off x="5908438" y="1745673"/>
            <a:ext cx="1473779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100" b="1" dirty="0"/>
              <a:t>Local or Azure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10E047F-8F61-F503-8B9B-063848123A2E}"/>
              </a:ext>
            </a:extLst>
          </p:cNvPr>
          <p:cNvSpPr/>
          <p:nvPr/>
        </p:nvSpPr>
        <p:spPr bwMode="auto">
          <a:xfrm>
            <a:off x="5740392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78F7D4-6BE8-30BF-D8DE-A3FA9D1B5E0A}"/>
              </a:ext>
            </a:extLst>
          </p:cNvPr>
          <p:cNvSpPr/>
          <p:nvPr/>
        </p:nvSpPr>
        <p:spPr bwMode="auto">
          <a:xfrm>
            <a:off x="9177341" y="362796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B81B5FB-5409-548B-59ED-924F5A24087F}"/>
              </a:ext>
            </a:extLst>
          </p:cNvPr>
          <p:cNvGrpSpPr/>
          <p:nvPr/>
        </p:nvGrpSpPr>
        <p:grpSpPr>
          <a:xfrm>
            <a:off x="9171953" y="3157006"/>
            <a:ext cx="1343887" cy="1073728"/>
            <a:chOff x="3491346" y="701963"/>
            <a:chExt cx="2595418" cy="190728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E54F64A4-B768-1D6B-1E81-A6506E176DC7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4270BAC-ABF0-79E4-D07E-102D1DDDCF73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23" name="Picture 4" descr="Ai assistant - Free technology icons">
              <a:extLst>
                <a:ext uri="{FF2B5EF4-FFF2-40B4-BE49-F238E27FC236}">
                  <a16:creationId xmlns:a16="http://schemas.microsoft.com/office/drawing/2014/main" id="{BF52550B-1C7D-9503-4BD7-0589610F3F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5D6A1C5-1F25-FD05-01C3-7D153A97A2E8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04085B3-DE3C-4CA6-87B3-A7FC03D5C755}"/>
              </a:ext>
            </a:extLst>
          </p:cNvPr>
          <p:cNvGrpSpPr/>
          <p:nvPr/>
        </p:nvGrpSpPr>
        <p:grpSpPr>
          <a:xfrm>
            <a:off x="4626724" y="3157006"/>
            <a:ext cx="1343887" cy="1073728"/>
            <a:chOff x="3491346" y="701963"/>
            <a:chExt cx="2595418" cy="1907281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F71BACC-A0FE-3265-585B-3D132EC9396D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A38EF6C-E907-A739-2034-2F772B4EB79B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Picture 4" descr="Ai assistant - Free technology icons">
              <a:extLst>
                <a:ext uri="{FF2B5EF4-FFF2-40B4-BE49-F238E27FC236}">
                  <a16:creationId xmlns:a16="http://schemas.microsoft.com/office/drawing/2014/main" id="{777D4602-95EA-C553-4C84-0A58968BB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E977A0C-4A9B-E86C-CB20-38FFE0EAF059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SK </a:t>
              </a:r>
            </a:p>
            <a:p>
              <a:pPr algn="l"/>
              <a:r>
                <a:rPr lang="en-US" sz="1200"/>
                <a:t>Agent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8A022B6-7A93-0617-DF37-2AD212A4F2C4}"/>
              </a:ext>
            </a:extLst>
          </p:cNvPr>
          <p:cNvSpPr txBox="1"/>
          <p:nvPr/>
        </p:nvSpPr>
        <p:spPr>
          <a:xfrm>
            <a:off x="9747249" y="1745673"/>
            <a:ext cx="22230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/>
              <a:t>Azure</a:t>
            </a:r>
          </a:p>
          <a:p>
            <a:pPr algn="ctr"/>
            <a:r>
              <a:rPr lang="en-US" sz="900" b="1"/>
              <a:t>(Azure AI Agent Service)</a:t>
            </a:r>
          </a:p>
        </p:txBody>
      </p:sp>
      <p:pic>
        <p:nvPicPr>
          <p:cNvPr id="27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1028E0D2-15ED-40BF-0083-BC449A56CB1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6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7651AB-BC64-47AE-04C7-B2BD2F8CB5F0}"/>
              </a:ext>
            </a:extLst>
          </p:cNvPr>
          <p:cNvSpPr txBox="1"/>
          <p:nvPr/>
        </p:nvSpPr>
        <p:spPr>
          <a:xfrm>
            <a:off x="4500386" y="4332357"/>
            <a:ext cx="158820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/>
              <a:t>SK Agents can be created as wrappers around the Azure AI Agent with the class </a:t>
            </a:r>
            <a:r>
              <a:rPr lang="en-US" sz="1200" b="1"/>
              <a:t>AzureAIAgent</a:t>
            </a:r>
          </a:p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18863304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27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3229 0.00093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370" y="2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29023 0.00093 " pathEditMode="relative" rAng="0" ptsTypes="AA">
                                          <p:cBhvr>
                                            <p:cTn id="1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987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7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4 0.00092 L -0.2944 0.00047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505" y="-4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0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2 L -0.23645 0.00047 " pathEditMode="relative" rAng="0" ptsTypes="AA">
                                          <p:cBhvr>
                                            <p:cTn id="21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018" y="-4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7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8" grpId="0" animBg="1"/>
          <p:bldP spid="16" grpId="0" animBg="1"/>
          <p:bldP spid="1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E0203-C1B6-262D-B348-00EF69ABC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AE0A8-2742-6897-4F6C-1C763D6A5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Azure AI Connected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69043-FA31-B388-8C2E-946B5B0618D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One Foundry Agent – the orchestrator - is “connected” to other Foundry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user with an executing runtime calls the orchestrator Foundry agent which in turns calls one or more Foundry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 this instance, the agents can only do LLM calls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Tools or plugins can be provided</a:t>
            </a:r>
          </a:p>
        </p:txBody>
      </p:sp>
    </p:spTree>
    <p:extLst>
      <p:ext uri="{BB962C8B-B14F-4D97-AF65-F5344CB8AC3E}">
        <p14:creationId xmlns:p14="http://schemas.microsoft.com/office/powerpoint/2010/main" val="34012856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FF9DF-1519-E7E7-6348-E13271E21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492B6F9-F803-A7C8-57CE-A57832A0DAF6}"/>
              </a:ext>
            </a:extLst>
          </p:cNvPr>
          <p:cNvSpPr/>
          <p:nvPr/>
        </p:nvSpPr>
        <p:spPr bwMode="auto">
          <a:xfrm>
            <a:off x="2902355" y="1570843"/>
            <a:ext cx="8874007" cy="4976262"/>
          </a:xfrm>
          <a:prstGeom prst="roundRect">
            <a:avLst>
              <a:gd name="adj" fmla="val 4484"/>
            </a:avLst>
          </a:prstGeom>
          <a:noFill/>
          <a:ln w="9525">
            <a:solidFill>
              <a:schemeClr val="tx1">
                <a:alpha val="35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softEdge rad="0"/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B77FE6-C048-646D-9A89-5D459B1BC21F}"/>
              </a:ext>
            </a:extLst>
          </p:cNvPr>
          <p:cNvSpPr txBox="1"/>
          <p:nvPr/>
        </p:nvSpPr>
        <p:spPr>
          <a:xfrm>
            <a:off x="9747249" y="1672521"/>
            <a:ext cx="222307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/>
              <a:t>Azure</a:t>
            </a:r>
          </a:p>
          <a:p>
            <a:pPr algn="ctr"/>
            <a:r>
              <a:rPr lang="en-US" sz="1100" b="1"/>
              <a:t>(Azure AI Agent Service)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A0A476E-607E-F738-2848-97E04485062D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2199326" y="2438917"/>
            <a:ext cx="4495675" cy="1821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3B37322A-C3FC-5DEF-21F5-924A8771454A}"/>
              </a:ext>
            </a:extLst>
          </p:cNvPr>
          <p:cNvSpPr/>
          <p:nvPr/>
        </p:nvSpPr>
        <p:spPr bwMode="auto">
          <a:xfrm>
            <a:off x="1958289" y="2397397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60A0F0E-E628-D120-4D56-99C9CA51A7F2}"/>
              </a:ext>
            </a:extLst>
          </p:cNvPr>
          <p:cNvSpPr/>
          <p:nvPr/>
        </p:nvSpPr>
        <p:spPr bwMode="auto">
          <a:xfrm>
            <a:off x="6771362" y="2360874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3380B21-60D4-BE4C-3D9C-0250319D2BBD}"/>
              </a:ext>
            </a:extLst>
          </p:cNvPr>
          <p:cNvGrpSpPr/>
          <p:nvPr/>
        </p:nvGrpSpPr>
        <p:grpSpPr>
          <a:xfrm>
            <a:off x="855439" y="1920271"/>
            <a:ext cx="1343887" cy="1073728"/>
            <a:chOff x="704718" y="1961725"/>
            <a:chExt cx="1343887" cy="107372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2CC2BBB-179C-E17A-9621-3B52864ACE5D}"/>
                </a:ext>
              </a:extLst>
            </p:cNvPr>
            <p:cNvGrpSpPr/>
            <p:nvPr/>
          </p:nvGrpSpPr>
          <p:grpSpPr>
            <a:xfrm>
              <a:off x="704718" y="1961725"/>
              <a:ext cx="1343887" cy="1073728"/>
              <a:chOff x="3491346" y="701963"/>
              <a:chExt cx="2595418" cy="1907281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FCCF7902-15E5-0DD5-7DEB-0302619AA060}"/>
                  </a:ext>
                </a:extLst>
              </p:cNvPr>
              <p:cNvSpPr/>
              <p:nvPr/>
            </p:nvSpPr>
            <p:spPr bwMode="auto">
              <a:xfrm>
                <a:off x="3491346" y="701963"/>
                <a:ext cx="2595418" cy="1907281"/>
              </a:xfrm>
              <a:prstGeom prst="roundRect">
                <a:avLst/>
              </a:prstGeom>
              <a:solidFill>
                <a:srgbClr val="FFB9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1AA916CB-BC43-71DA-2914-BC3957A5559E}"/>
                  </a:ext>
                </a:extLst>
              </p:cNvPr>
              <p:cNvSpPr/>
              <p:nvPr/>
            </p:nvSpPr>
            <p:spPr bwMode="auto">
              <a:xfrm>
                <a:off x="3611417" y="840509"/>
                <a:ext cx="2355273" cy="1648004"/>
              </a:xfrm>
              <a:prstGeom prst="roundRect">
                <a:avLst/>
              </a:prstGeom>
              <a:solidFill>
                <a:srgbClr val="BF9474"/>
              </a:solidFill>
              <a:ln>
                <a:solidFill>
                  <a:schemeClr val="accent2">
                    <a:lumMod val="50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F16870D-99CA-1FE8-8904-463B6E21079E}"/>
                  </a:ext>
                </a:extLst>
              </p:cNvPr>
              <p:cNvSpPr txBox="1"/>
              <p:nvPr/>
            </p:nvSpPr>
            <p:spPr>
              <a:xfrm>
                <a:off x="3841490" y="2080994"/>
                <a:ext cx="1895125" cy="3280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/>
                  <a:t>User</a:t>
                </a:r>
              </a:p>
            </p:txBody>
          </p:sp>
        </p:grpSp>
        <p:pic>
          <p:nvPicPr>
            <p:cNvPr id="1028" name="Picture 4" descr="User - Avatar &amp; Emoticons Icons">
              <a:extLst>
                <a:ext uri="{FF2B5EF4-FFF2-40B4-BE49-F238E27FC236}">
                  <a16:creationId xmlns:a16="http://schemas.microsoft.com/office/drawing/2014/main" id="{EB0A87DE-23CA-8159-1696-2FFB19FE54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3963" y="2154990"/>
              <a:ext cx="525394" cy="525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35CE8A11-73AE-D5DD-417C-117121F484A5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Azure AI Connected Agents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1F2847E2-D5C8-48FD-538D-85E675DFCF0E}"/>
              </a:ext>
            </a:extLst>
          </p:cNvPr>
          <p:cNvCxnSpPr>
            <a:stCxn id="13" idx="2"/>
            <a:endCxn id="27" idx="0"/>
          </p:cNvCxnSpPr>
          <p:nvPr/>
        </p:nvCxnSpPr>
        <p:spPr>
          <a:xfrm rot="5400000">
            <a:off x="5847333" y="2363121"/>
            <a:ext cx="995811" cy="2043420"/>
          </a:xfrm>
          <a:prstGeom prst="bent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1174693C-DAD3-23BB-AA6C-43C612078CB0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 rot="16200000" flipH="1">
            <a:off x="7909728" y="2344146"/>
            <a:ext cx="957858" cy="2043418"/>
          </a:xfrm>
          <a:prstGeom prst="bentConnector3">
            <a:avLst>
              <a:gd name="adj1" fmla="val 51989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706B782A-5F40-64CC-E1D6-36730A806A0E}"/>
              </a:ext>
            </a:extLst>
          </p:cNvPr>
          <p:cNvCxnSpPr>
            <a:cxnSpLocks/>
          </p:cNvCxnSpPr>
          <p:nvPr/>
        </p:nvCxnSpPr>
        <p:spPr>
          <a:xfrm rot="5400000">
            <a:off x="6861043" y="3333832"/>
            <a:ext cx="1011809" cy="2"/>
          </a:xfrm>
          <a:prstGeom prst="bent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8FD4430B-11B5-FB2D-AF93-C40BBBD95D3B}"/>
              </a:ext>
            </a:extLst>
          </p:cNvPr>
          <p:cNvSpPr/>
          <p:nvPr/>
        </p:nvSpPr>
        <p:spPr bwMode="auto">
          <a:xfrm>
            <a:off x="7309114" y="2653801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FE4E0B1-9F21-8734-4850-ACA4D1A29114}"/>
              </a:ext>
            </a:extLst>
          </p:cNvPr>
          <p:cNvSpPr/>
          <p:nvPr/>
        </p:nvSpPr>
        <p:spPr bwMode="auto">
          <a:xfrm>
            <a:off x="7309114" y="2605034"/>
            <a:ext cx="129310" cy="128965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16FCFB2-1C70-9B9C-338A-F04076C02DC5}"/>
              </a:ext>
            </a:extLst>
          </p:cNvPr>
          <p:cNvGrpSpPr/>
          <p:nvPr/>
        </p:nvGrpSpPr>
        <p:grpSpPr>
          <a:xfrm>
            <a:off x="8738422" y="3844784"/>
            <a:ext cx="1343887" cy="1073728"/>
            <a:chOff x="3491346" y="701963"/>
            <a:chExt cx="2595418" cy="1907281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469C6AD-F9D6-5EDD-C5DC-82EEAB9710D5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DB4624E-9AA0-A237-235B-7ABF9D659A6D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Picture 4" descr="Ai assistant - Free technology icons">
              <a:extLst>
                <a:ext uri="{FF2B5EF4-FFF2-40B4-BE49-F238E27FC236}">
                  <a16:creationId xmlns:a16="http://schemas.microsoft.com/office/drawing/2014/main" id="{F5BBC7F1-9B1C-A82A-B376-685DC0CBA4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E37F766-D162-FCC1-9597-3A77A7614B6D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316ADF5-A17B-E090-3312-C5FA4E5E25C2}"/>
              </a:ext>
            </a:extLst>
          </p:cNvPr>
          <p:cNvGrpSpPr/>
          <p:nvPr/>
        </p:nvGrpSpPr>
        <p:grpSpPr>
          <a:xfrm>
            <a:off x="6695004" y="1930963"/>
            <a:ext cx="1343887" cy="955963"/>
            <a:chOff x="3491346" y="701963"/>
            <a:chExt cx="2595418" cy="1907281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50FC32A-2C57-7A06-6A59-200571F854F0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1737856-0B38-F3A9-A38A-A3A4DEF9B07A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6" name="Picture 4" descr="Ai assistant - Free technology icons">
              <a:extLst>
                <a:ext uri="{FF2B5EF4-FFF2-40B4-BE49-F238E27FC236}">
                  <a16:creationId xmlns:a16="http://schemas.microsoft.com/office/drawing/2014/main" id="{1B58A0B1-BF47-036D-521B-ACFB534915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0C75DA-763C-7969-EB59-6CDB5DCF3551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5526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900"/>
                <a:t>Orchestrator Agent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EC0ADF-C8F9-529E-36ED-71C5F0C2A33B}"/>
              </a:ext>
            </a:extLst>
          </p:cNvPr>
          <p:cNvGrpSpPr/>
          <p:nvPr/>
        </p:nvGrpSpPr>
        <p:grpSpPr>
          <a:xfrm>
            <a:off x="6695003" y="3844784"/>
            <a:ext cx="1343887" cy="1073728"/>
            <a:chOff x="3491346" y="701963"/>
            <a:chExt cx="2595418" cy="190728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F0114BFF-8F07-6218-E0AE-44C3701D804A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97991898-6837-997C-0062-1DD9CB74A365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23" name="Picture 4" descr="Ai assistant - Free technology icons">
              <a:extLst>
                <a:ext uri="{FF2B5EF4-FFF2-40B4-BE49-F238E27FC236}">
                  <a16:creationId xmlns:a16="http://schemas.microsoft.com/office/drawing/2014/main" id="{B877509B-B3D9-8DF0-0FE8-90DDEB5B1F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8A4EAA9-D2A2-A291-A36E-296DAA333560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549FD1A-9CC6-BC47-B412-8120729FBC44}"/>
              </a:ext>
            </a:extLst>
          </p:cNvPr>
          <p:cNvGrpSpPr/>
          <p:nvPr/>
        </p:nvGrpSpPr>
        <p:grpSpPr>
          <a:xfrm>
            <a:off x="4651584" y="3882737"/>
            <a:ext cx="1343887" cy="1073728"/>
            <a:chOff x="3491346" y="701963"/>
            <a:chExt cx="2595418" cy="1907281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1D7090E2-82EA-71F7-8D1C-FF7B9A599E41}"/>
                </a:ext>
              </a:extLst>
            </p:cNvPr>
            <p:cNvSpPr/>
            <p:nvPr/>
          </p:nvSpPr>
          <p:spPr bwMode="auto">
            <a:xfrm>
              <a:off x="3491346" y="701963"/>
              <a:ext cx="2595418" cy="1907281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018F619E-A74B-57AE-C218-CD94A08BF87A}"/>
                </a:ext>
              </a:extLst>
            </p:cNvPr>
            <p:cNvSpPr/>
            <p:nvPr/>
          </p:nvSpPr>
          <p:spPr bwMode="auto">
            <a:xfrm>
              <a:off x="3611418" y="840510"/>
              <a:ext cx="2355273" cy="1025236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1" name="Picture 4" descr="Ai assistant - Free technology icons">
              <a:extLst>
                <a:ext uri="{FF2B5EF4-FFF2-40B4-BE49-F238E27FC236}">
                  <a16:creationId xmlns:a16="http://schemas.microsoft.com/office/drawing/2014/main" id="{D7211861-CE9F-E44A-676C-6BC7D6C7F7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371" y="1062182"/>
              <a:ext cx="697960" cy="600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BD23903-F5FD-2F86-E3C9-F6C83296AFC3}"/>
                </a:ext>
              </a:extLst>
            </p:cNvPr>
            <p:cNvSpPr txBox="1"/>
            <p:nvPr/>
          </p:nvSpPr>
          <p:spPr>
            <a:xfrm>
              <a:off x="3883754" y="1062182"/>
              <a:ext cx="1328170" cy="656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1200"/>
                <a:t>Foundry Agent</a:t>
              </a:r>
            </a:p>
          </p:txBody>
        </p:sp>
      </p:grpSp>
      <p:pic>
        <p:nvPicPr>
          <p:cNvPr id="48" name="background-30s">
            <a:hlinkClick r:id="" action="ppaction://media"/>
            <a:extLst>
              <a:ext uri="{FF2B5EF4-FFF2-40B4-BE49-F238E27FC236}">
                <a16:creationId xmlns:a16="http://schemas.microsoft.com/office/drawing/2014/main" id="{7DE4C540-78B2-51D2-C9DA-CB5880583E1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2679.9546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2878328"/>
            <a:ext cx="406400" cy="40640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818E57F4-6B6E-CA2E-3D3D-A2B4F30E46F5}"/>
              </a:ext>
            </a:extLst>
          </p:cNvPr>
          <p:cNvGrpSpPr/>
          <p:nvPr/>
        </p:nvGrpSpPr>
        <p:grpSpPr>
          <a:xfrm>
            <a:off x="6859339" y="5308339"/>
            <a:ext cx="960037" cy="796033"/>
            <a:chOff x="9350197" y="2009612"/>
            <a:chExt cx="960037" cy="796033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AEF3B2F-B739-34CF-458A-865277DBC2F7}"/>
                </a:ext>
              </a:extLst>
            </p:cNvPr>
            <p:cNvGrpSpPr/>
            <p:nvPr/>
          </p:nvGrpSpPr>
          <p:grpSpPr>
            <a:xfrm>
              <a:off x="9493630" y="2009612"/>
              <a:ext cx="673175" cy="553997"/>
              <a:chOff x="10062855" y="1970212"/>
              <a:chExt cx="673175" cy="553997"/>
            </a:xfrm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C682663E-7201-FDB2-87D0-37151867BE9A}"/>
                  </a:ext>
                </a:extLst>
              </p:cNvPr>
              <p:cNvSpPr/>
              <p:nvPr/>
            </p:nvSpPr>
            <p:spPr bwMode="auto">
              <a:xfrm>
                <a:off x="10062855" y="1970212"/>
                <a:ext cx="673175" cy="553997"/>
              </a:xfrm>
              <a:prstGeom prst="roundRect">
                <a:avLst/>
              </a:prstGeom>
              <a:solidFill>
                <a:srgbClr val="B9DC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45" name="Picture 2" descr="Adventures with Logic Apps: Key Vault and Managed Identities – Matt Ruma">
                <a:extLst>
                  <a:ext uri="{FF2B5EF4-FFF2-40B4-BE49-F238E27FC236}">
                    <a16:creationId xmlns:a16="http://schemas.microsoft.com/office/drawing/2014/main" id="{B28E3334-7004-621B-9396-0020B97E36A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170646" y="2018414"/>
                <a:ext cx="457591" cy="4575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3F3146F-3918-9E8F-1627-7D4CB6DD9A61}"/>
                </a:ext>
              </a:extLst>
            </p:cNvPr>
            <p:cNvSpPr txBox="1"/>
            <p:nvPr/>
          </p:nvSpPr>
          <p:spPr>
            <a:xfrm>
              <a:off x="9350197" y="2644062"/>
              <a:ext cx="960037" cy="1615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050"/>
                <a:t>Logic Apps Tool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CF8C681-EF06-AD8B-4CAC-65E1D6CAA5AD}"/>
              </a:ext>
            </a:extLst>
          </p:cNvPr>
          <p:cNvGrpSpPr/>
          <p:nvPr/>
        </p:nvGrpSpPr>
        <p:grpSpPr>
          <a:xfrm>
            <a:off x="4804212" y="5308339"/>
            <a:ext cx="960037" cy="921163"/>
            <a:chOff x="9350197" y="2009612"/>
            <a:chExt cx="960037" cy="921163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49144A9F-FFB3-F59A-1CAA-AFBDFE3DC98B}"/>
                </a:ext>
              </a:extLst>
            </p:cNvPr>
            <p:cNvSpPr/>
            <p:nvPr/>
          </p:nvSpPr>
          <p:spPr bwMode="auto">
            <a:xfrm>
              <a:off x="9493630" y="2009612"/>
              <a:ext cx="673175" cy="553997"/>
            </a:xfrm>
            <a:prstGeom prst="roundRect">
              <a:avLst/>
            </a:prstGeom>
            <a:solidFill>
              <a:srgbClr val="B9DCD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B38C374-6791-4BFD-C1F1-68BCB25121CC}"/>
                </a:ext>
              </a:extLst>
            </p:cNvPr>
            <p:cNvSpPr txBox="1"/>
            <p:nvPr/>
          </p:nvSpPr>
          <p:spPr>
            <a:xfrm>
              <a:off x="9350197" y="2607610"/>
              <a:ext cx="960037" cy="323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050"/>
                <a:t>Grounding with Bing</a:t>
              </a:r>
            </a:p>
          </p:txBody>
        </p:sp>
      </p:grpSp>
      <p:pic>
        <p:nvPicPr>
          <p:cNvPr id="50" name="Picture 4">
            <a:extLst>
              <a:ext uri="{FF2B5EF4-FFF2-40B4-BE49-F238E27FC236}">
                <a16:creationId xmlns:a16="http://schemas.microsoft.com/office/drawing/2014/main" id="{085DF32A-5D6F-09D3-0CC7-F70A92DDE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1657" y="5412307"/>
            <a:ext cx="225148" cy="340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8C7EB9D7-9FEC-8D3C-7D69-04D3F75A3ECB}"/>
              </a:ext>
            </a:extLst>
          </p:cNvPr>
          <p:cNvGrpSpPr/>
          <p:nvPr/>
        </p:nvGrpSpPr>
        <p:grpSpPr>
          <a:xfrm>
            <a:off x="8929616" y="5309933"/>
            <a:ext cx="960037" cy="758403"/>
            <a:chOff x="7809602" y="2030671"/>
            <a:chExt cx="960037" cy="758403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5E89ABE-605C-1BBB-0D25-B742C4D17F14}"/>
                </a:ext>
              </a:extLst>
            </p:cNvPr>
            <p:cNvGrpSpPr/>
            <p:nvPr/>
          </p:nvGrpSpPr>
          <p:grpSpPr>
            <a:xfrm>
              <a:off x="7809602" y="2030671"/>
              <a:ext cx="960037" cy="758403"/>
              <a:chOff x="9350195" y="2009612"/>
              <a:chExt cx="960037" cy="758403"/>
            </a:xfrm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5E26C131-AAF8-E053-8ECA-0C17A54D95BE}"/>
                  </a:ext>
                </a:extLst>
              </p:cNvPr>
              <p:cNvSpPr/>
              <p:nvPr/>
            </p:nvSpPr>
            <p:spPr bwMode="auto">
              <a:xfrm>
                <a:off x="9493630" y="2009612"/>
                <a:ext cx="673175" cy="553997"/>
              </a:xfrm>
              <a:prstGeom prst="roundRect">
                <a:avLst/>
              </a:prstGeom>
              <a:solidFill>
                <a:srgbClr val="B9DC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793B8AB-B938-C7E7-DC99-8AFAE7E4652A}"/>
                  </a:ext>
                </a:extLst>
              </p:cNvPr>
              <p:cNvSpPr txBox="1"/>
              <p:nvPr/>
            </p:nvSpPr>
            <p:spPr>
              <a:xfrm>
                <a:off x="9350195" y="2606432"/>
                <a:ext cx="960037" cy="16158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050"/>
                  <a:t>OpenAPI Tool</a:t>
                </a:r>
              </a:p>
            </p:txBody>
          </p:sp>
        </p:grpSp>
        <p:pic>
          <p:nvPicPr>
            <p:cNvPr id="55" name="Picture 8" descr="OpenAPI Primer">
              <a:extLst>
                <a:ext uri="{FF2B5EF4-FFF2-40B4-BE49-F238E27FC236}">
                  <a16:creationId xmlns:a16="http://schemas.microsoft.com/office/drawing/2014/main" id="{17A242E5-3FE9-85FD-C900-7464674D8B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6824" y="2134871"/>
              <a:ext cx="345595" cy="3455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4768EB3-B004-5E9B-F016-BE2BC03C1E4B}"/>
              </a:ext>
            </a:extLst>
          </p:cNvPr>
          <p:cNvCxnSpPr>
            <a:stCxn id="9" idx="2"/>
            <a:endCxn id="56" idx="0"/>
          </p:cNvCxnSpPr>
          <p:nvPr/>
        </p:nvCxnSpPr>
        <p:spPr>
          <a:xfrm flipH="1">
            <a:off x="9409639" y="4918512"/>
            <a:ext cx="727" cy="391421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54D825D-7D48-8C2A-C938-30267585BB52}"/>
              </a:ext>
            </a:extLst>
          </p:cNvPr>
          <p:cNvCxnSpPr/>
          <p:nvPr/>
        </p:nvCxnSpPr>
        <p:spPr>
          <a:xfrm flipH="1">
            <a:off x="7355981" y="4924893"/>
            <a:ext cx="727" cy="391421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D8E6D2E-70BD-B878-E0B3-52D8339DD3E4}"/>
              </a:ext>
            </a:extLst>
          </p:cNvPr>
          <p:cNvCxnSpPr/>
          <p:nvPr/>
        </p:nvCxnSpPr>
        <p:spPr>
          <a:xfrm flipH="1">
            <a:off x="5268353" y="4936692"/>
            <a:ext cx="727" cy="391421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555706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800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8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48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0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125 0.00046 L 0.40312 -0.0044 " pathEditMode="relative" rAng="0" ptsTypes="AA">
                                          <p:cBhvr>
                                            <p:cTn id="12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781" y="-255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52 -0.00024 L -0.00052 0.09745 L 0.16627 0.09745 C 0.16653 0.12893 0.16666 0.16041 0.16706 0.19189 " pathEditMode="relative" rAng="0" ptsTypes="AAAA">
                                          <p:cBhvr>
                                            <p:cTn id="15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72" y="96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7" presetID="0" presetClass="path" presetSubtype="0" accel="50000" decel="50000" autoRev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013 0.00093 C -0.00013 0.03542 -0.00026 0.07014 -0.00052 0.10486 L -0.16784 0.10486 L -0.16758 0.21088 " pathEditMode="relative" rAng="0" ptsTypes="AAAA">
                                          <p:cBhvr>
                                            <p:cTn id="18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398" y="1048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20" presetID="0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33 0.00093 L -0.40729 0.00579 " pathEditMode="relative" rAng="0" ptsTypes="AA">
                                          <p:cBhvr>
                                            <p:cTn id="21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0781" y="2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8" bmkName="Bookmark 1"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8" grpId="0" animBg="1"/>
          <p:bldP spid="42" grpId="0" animBg="1"/>
          <p:bldP spid="4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800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8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E3482-DD20-F425-563B-A5B88A60A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91043-A604-9FE2-2944-23DDEE25B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Azure AI Agent with Semantic Kernel and Plugins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0207-B9C1-4C79-345D-CCE267CA4A4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scenario with one Foundry Agent and one Semantic Kernel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Semantic Kernel agent “wraps around” around the Foundry agent using the class ’</a:t>
            </a:r>
            <a:r>
              <a:rPr lang="en-US" sz="2000" b="1" err="1"/>
              <a:t>AzureAIAgent</a:t>
            </a:r>
            <a:r>
              <a:rPr lang="en-US" sz="2000" b="1"/>
              <a:t>’</a:t>
            </a: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 user with an executing runtime calls the SK agent which in turns calls the Foundry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 this instance, tools are provided to the SK agent.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The Foundry Agent decides on which tool to call, and the SK agent executes them</a:t>
            </a:r>
          </a:p>
        </p:txBody>
      </p:sp>
    </p:spTree>
    <p:extLst>
      <p:ext uri="{BB962C8B-B14F-4D97-AF65-F5344CB8AC3E}">
        <p14:creationId xmlns:p14="http://schemas.microsoft.com/office/powerpoint/2010/main" val="261279501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I Only">
  <a:themeElements>
    <a:clrScheme name="Custom 45">
      <a:dk1>
        <a:srgbClr val="080808"/>
      </a:dk1>
      <a:lt1>
        <a:srgbClr val="FFFFFF"/>
      </a:lt1>
      <a:dk2>
        <a:srgbClr val="0078D4"/>
      </a:dk2>
      <a:lt2>
        <a:srgbClr val="FFFFFF"/>
      </a:lt2>
      <a:accent1>
        <a:srgbClr val="8661C5"/>
      </a:accent1>
      <a:accent2>
        <a:srgbClr val="C03BC4"/>
      </a:accent2>
      <a:accent3>
        <a:srgbClr val="35B884"/>
      </a:accent3>
      <a:accent4>
        <a:srgbClr val="D4EC8E"/>
      </a:accent4>
      <a:accent5>
        <a:srgbClr val="F4364C"/>
      </a:accent5>
      <a:accent6>
        <a:srgbClr val="FA930A"/>
      </a:accent6>
      <a:hlink>
        <a:srgbClr val="50E6FF"/>
      </a:hlink>
      <a:folHlink>
        <a:srgbClr val="50E6FF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chemeClr val="bg1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Presentation7" id="{A6FBE587-646F-446D-B057-700985BF9623}" vid="{E9878AD0-8232-4C5D-8288-D6550D9B4EB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1341</Words>
  <Application>Microsoft Office PowerPoint</Application>
  <PresentationFormat>Widescreen</PresentationFormat>
  <Paragraphs>235</Paragraphs>
  <Slides>25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Aptos</vt:lpstr>
      <vt:lpstr>Arial</vt:lpstr>
      <vt:lpstr>Consolas</vt:lpstr>
      <vt:lpstr>Segoe UI</vt:lpstr>
      <vt:lpstr>Segoe UI Semibold</vt:lpstr>
      <vt:lpstr>Wingdings</vt:lpstr>
      <vt:lpstr>AI Only</vt:lpstr>
      <vt:lpstr>Azure AI Agent Orchestration</vt:lpstr>
      <vt:lpstr>Single Azure AI Agent with Foundry SDK </vt:lpstr>
      <vt:lpstr>PowerPoint Presentation</vt:lpstr>
      <vt:lpstr>Single Azure AI Agent with Semantic Kernel</vt:lpstr>
      <vt:lpstr>Semantic Kernel Classes – Creating Foundry Agent</vt:lpstr>
      <vt:lpstr>PowerPoint Presentation</vt:lpstr>
      <vt:lpstr>Azure AI Connected Agents</vt:lpstr>
      <vt:lpstr>PowerPoint Presentation</vt:lpstr>
      <vt:lpstr>Azure AI Agent with Semantic Kernel and Plugins</vt:lpstr>
      <vt:lpstr>PowerPoint Presentation</vt:lpstr>
      <vt:lpstr>Azure AI Agent with Semantic Kernel and Azure Tools</vt:lpstr>
      <vt:lpstr>PowerPoint Presentation</vt:lpstr>
      <vt:lpstr>Azure AI Agent with SK and Code-defined Logic Apps</vt:lpstr>
      <vt:lpstr>PowerPoint Presentation</vt:lpstr>
      <vt:lpstr>Azure AI Agents with SK Sequential Orchestrator</vt:lpstr>
      <vt:lpstr>PowerPoint Presentation</vt:lpstr>
      <vt:lpstr>Azure AI Agents with SK Concurrent Orchestrator</vt:lpstr>
      <vt:lpstr>PowerPoint Presentation</vt:lpstr>
      <vt:lpstr>Azure AI Agents with SK Orchestrators</vt:lpstr>
      <vt:lpstr>PowerPoint Presentation</vt:lpstr>
      <vt:lpstr>Single Azure AI Agent with Voice Live API (Agent Mode)</vt:lpstr>
      <vt:lpstr>PowerPoint Presentation</vt:lpstr>
      <vt:lpstr>Azure AI Agents with Routing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Samer El Housseini</dc:creator>
  <cp:lastModifiedBy>Samer El Housseini</cp:lastModifiedBy>
  <cp:revision>1</cp:revision>
  <dcterms:created xsi:type="dcterms:W3CDTF">2025-03-05T10:40:39Z</dcterms:created>
  <dcterms:modified xsi:type="dcterms:W3CDTF">2025-07-01T06:53:44Z</dcterms:modified>
</cp:coreProperties>
</file>

<file path=docProps/thumbnail.jpeg>
</file>